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7" r:id="rId5"/>
    <p:sldId id="264" r:id="rId6"/>
    <p:sldId id="282" r:id="rId7"/>
    <p:sldId id="261" r:id="rId8"/>
    <p:sldId id="296" r:id="rId9"/>
    <p:sldId id="289" r:id="rId10"/>
    <p:sldId id="297" r:id="rId11"/>
    <p:sldId id="290" r:id="rId12"/>
    <p:sldId id="298" r:id="rId13"/>
    <p:sldId id="291" r:id="rId14"/>
    <p:sldId id="299" r:id="rId15"/>
    <p:sldId id="292" r:id="rId16"/>
    <p:sldId id="293" r:id="rId17"/>
    <p:sldId id="301" r:id="rId18"/>
    <p:sldId id="287" r:id="rId19"/>
    <p:sldId id="294" r:id="rId20"/>
    <p:sldId id="295" r:id="rId2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0D6F52-6D2D-4085-14B3-2837BE64ECE0}" v="72" dt="2024-11-20T21:26:34.4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AF1"/>
          </a:solidFill>
        </a:fill>
      </a:tcStyle>
    </a:wholeTbl>
    <a:band1H>
      <a:tcStyle>
        <a:tcBdr/>
        <a:fill>
          <a:solidFill>
            <a:srgbClr val="D0D3E3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0D3E3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A66AC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A66AC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A66AC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A66AC"/>
          </a:solidFill>
        </a:fill>
      </a:tcStyle>
    </a:firstRow>
  </a:tblStyle>
  <a:tblStyle styleId="{BC89EF96-8CEA-46FF-86C4-4CE0E7609802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4A66AC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4A66AC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4A66AC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4A66AC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  <a:band1H>
      <a:tcStyle>
        <a:tcBdr/>
        <a:fill>
          <a:solidFill>
            <a:srgbClr val="4A66AC"/>
          </a:solidFill>
        </a:fill>
      </a:tcStyle>
    </a:band1H>
    <a:band1V>
      <a:tcStyle>
        <a:tcBdr/>
        <a:fill>
          <a:solidFill>
            <a:srgbClr val="4A66AC"/>
          </a:solidFill>
        </a:fill>
      </a:tcStyle>
    </a:band1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50804" cap="flat" cmpd="dbl" algn="ctr">
              <a:solidFill>
                <a:srgbClr val="4A66AC"/>
              </a:solidFill>
              <a:prstDash val="solid"/>
              <a:round/>
              <a:headEnd type="none" w="med" len="med"/>
              <a:tailEnd type="none" w="med" len="med"/>
            </a:ln>
          </a:top>
        </a:tcBdr>
      </a:tcStyle>
    </a:lastRow>
    <a:firstRow>
      <a:tcTxStyle b="on">
        <a:font>
          <a:latin typeface=""/>
          <a:ea typeface=""/>
          <a:cs typeface=""/>
        </a:font>
      </a:tcTxStyle>
      <a:tcStyle>
        <a:tcBdr>
          <a:bottom>
            <a:ln w="25402" cap="flat" cmpd="sng" algn="ctr">
              <a:solidFill>
                <a:srgbClr val="4A66AC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firstRow>
  </a:tblStyle>
  <a:tblStyle styleId="{2D5ABB26-0587-4C30-8999-92F81FD0307C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/>
      </a:tcStyle>
    </a:wholeTbl>
  </a:tblStyle>
  <a:tblStyle styleId="{08FB837D-C827-4EFA-A057-4D05807E0F7C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9D90A0"/>
          </a:solidFill>
        </a:fill>
      </a:tcStyle>
    </a:wholeTbl>
    <a:band1H>
      <a:tcStyle>
        <a:tcBdr/>
        <a:fill>
          <a:solidFill>
            <a:srgbClr val="9D90A0"/>
          </a:solidFill>
        </a:fill>
      </a:tcStyle>
    </a:band1H>
    <a:band2H>
      <a:tcStyle>
        <a:tcBdr/>
        <a:fill>
          <a:solidFill>
            <a:srgbClr val="9D90A0"/>
          </a:solidFill>
        </a:fill>
      </a:tcStyle>
    </a:band2H>
    <a:band1V>
      <a:tcStyle>
        <a:tcBdr>
          <a:top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9D90A0"/>
          </a:solidFill>
        </a:fill>
      </a:tcStyle>
    </a:band1V>
    <a:band2V>
      <a:tcStyle>
        <a:tcBdr/>
        <a:fill>
          <a:solidFill>
            <a:srgbClr val="9D90A0"/>
          </a:solidFill>
        </a:fill>
      </a:tcStyle>
    </a:band2V>
    <a:lastCol>
      <a:tcTxStyle b="on">
        <a:font>
          <a:latin typeface=""/>
          <a:ea typeface=""/>
          <a:cs typeface=""/>
        </a:font>
      </a:tcTxStyle>
      <a:tcStyle>
        <a:tcBdr>
          <a:lef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9D90A0"/>
          </a:solidFill>
        </a:fill>
      </a:tcStyle>
    </a:lastCol>
    <a:firstCol>
      <a:tcTxStyle b="on">
        <a:font>
          <a:latin typeface=""/>
          <a:ea typeface=""/>
          <a:cs typeface=""/>
        </a:font>
      </a:tcTxStyle>
      <a:tcStyle>
        <a:tcBdr>
          <a:lef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9D90A0"/>
          </a:solidFill>
        </a:fill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lef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9D90A0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lef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9D90A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9D90A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8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F32EBE1-1ACD-C9CF-9CDD-39C113581063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Palatino Linotype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11291C-4DB9-C9F3-12C8-B4C6A5B22320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BB9521B-086F-4F96-8D5A-073A471F2A91}" type="datetime1"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Palatino Linotype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1/23/2025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Palatino Linotype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3D93D2-8359-345B-18D1-7F6595D2463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Palatino Linotype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44A57B-3C02-C473-6AC9-4791B1F831D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B991464-E36D-4112-AAD5-3D8387C03B29}" type="slidenum">
              <a:t>‹#›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Palatino Linotype"/>
            </a:endParaRPr>
          </a:p>
        </p:txBody>
      </p:sp>
    </p:spTree>
    <p:extLst>
      <p:ext uri="{BB962C8B-B14F-4D97-AF65-F5344CB8AC3E}">
        <p14:creationId xmlns:p14="http://schemas.microsoft.com/office/powerpoint/2010/main" val="25124746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26A09FB-FF79-56EE-A655-C28EEF36B9A8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Palatino Linotype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983179-E0CC-D53C-094A-16AB0D2FD01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Palatino Linotype"/>
              </a:defRPr>
            </a:lvl1pPr>
          </a:lstStyle>
          <a:p>
            <a:pPr lvl="0"/>
            <a:fld id="{04D62639-0DFF-4691-9960-A383ED12FCD4}" type="datetime1">
              <a:rPr lang="en-US"/>
              <a:pPr lvl="0"/>
              <a:t>1/23/2025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7AC0BD62-9774-11CF-8445-89C3EAAD38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4" y="685800"/>
            <a:ext cx="6092820" cy="34290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1AE4E51-EEDD-0FC8-1BC0-0CAD0A5857C3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715B0-BB57-0B72-30DB-6FDECE95683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Palatino Linotype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1B77C2-D1D0-DB99-F090-64904F84465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Palatino Linotype"/>
              </a:defRPr>
            </a:lvl1pPr>
          </a:lstStyle>
          <a:p>
            <a:pPr lvl="0"/>
            <a:fld id="{C5B0A57C-A179-4205-A42C-6587EF4522D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033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Palatino Linotype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Palatino Linotype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Palatino Linotype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Palatino Linotype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Palatino Linotype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5A0DC0-FA22-6ADF-969F-D005BF0454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D759B3-2BD9-54C6-8D47-834E17AE343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699338-1F57-720F-2881-02AF21085307}"/>
              </a:ext>
            </a:extLst>
          </p:cNvPr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9C74B41-BFD7-43A1-BAA8-F27E1C12896E}" type="slidenum">
              <a:t>1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Palatino Linotype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BDF5B8-B9A6-1696-74C6-64D6E2AB3F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0C6920-0A2D-5CBE-D629-6EFE47FBEF4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42878-D25E-0FD8-C003-EC6C37F9E575}"/>
              </a:ext>
            </a:extLst>
          </p:cNvPr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66B1189-EBF0-45DB-A269-B77B2A413FA7}" type="slidenum">
              <a:t>5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Palatino Linotype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9856D9-B3EB-BF3E-37F5-B49503FE39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6D6839-EDE5-7976-CE1A-C74BAC4E7F8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C0EF4-5072-ADCE-1A25-13BC06247973}"/>
              </a:ext>
            </a:extLst>
          </p:cNvPr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D76DFF3-5A30-4700-A83F-18AC9FFE669A}" type="slidenum">
              <a:t>9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Palatino Linotyp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4E7BE9-E1E0-3B0D-B534-81CFCB8830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4FAF3C-DB2B-71CF-8F33-CF5DDF85A27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92AF6-E380-AA55-A87D-066E4B447FFC}"/>
              </a:ext>
            </a:extLst>
          </p:cNvPr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77E5F21-D764-4E63-8C7C-EC1F11C8EC1A}" type="slidenum">
              <a:t>17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Palatino Linotyp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A white circles on a black background&#10;&#10;Description automatically generated">
            <a:extLst>
              <a:ext uri="{FF2B5EF4-FFF2-40B4-BE49-F238E27FC236}">
                <a16:creationId xmlns:a16="http://schemas.microsoft.com/office/drawing/2014/main" id="{12793FB3-BF4D-02CE-304E-2048C920BC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504" r="4105" b="14441"/>
          <a:stretch>
            <a:fillRect/>
          </a:stretch>
        </p:blipFill>
        <p:spPr>
          <a:xfrm>
            <a:off x="3275015" y="0"/>
            <a:ext cx="8913808" cy="686745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F0BC2C3-3F52-1408-9A8E-06C978B194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4208" y="1295403"/>
            <a:ext cx="10287000" cy="3886200"/>
          </a:xfrm>
        </p:spPr>
        <p:txBody>
          <a:bodyPr/>
          <a:lstStyle>
            <a:lvl1pPr>
              <a:lnSpc>
                <a:spcPct val="100000"/>
              </a:lnSpc>
              <a:defRPr sz="66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14D5C810-FF26-79D7-0AC6-8943CE1BF65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4208" y="5600699"/>
            <a:ext cx="10287000" cy="533396"/>
          </a:xfrm>
        </p:spPr>
        <p:txBody>
          <a:bodyPr/>
          <a:lstStyle>
            <a:lvl1pPr marL="4572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ross 2">
            <a:extLst>
              <a:ext uri="{FF2B5EF4-FFF2-40B4-BE49-F238E27FC236}">
                <a16:creationId xmlns:a16="http://schemas.microsoft.com/office/drawing/2014/main" id="{18EEECC0-07FA-6CB2-9CD3-B5D3C469BDB5}"/>
              </a:ext>
            </a:extLst>
          </p:cNvPr>
          <p:cNvSpPr/>
          <p:nvPr/>
        </p:nvSpPr>
        <p:spPr>
          <a:xfrm>
            <a:off x="10975561" y="4987101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6" name="Cross 3">
            <a:extLst>
              <a:ext uri="{FF2B5EF4-FFF2-40B4-BE49-F238E27FC236}">
                <a16:creationId xmlns:a16="http://schemas.microsoft.com/office/drawing/2014/main" id="{70E3F5D1-B36B-AF74-D1F7-D216B35A96BE}"/>
              </a:ext>
            </a:extLst>
          </p:cNvPr>
          <p:cNvSpPr/>
          <p:nvPr/>
        </p:nvSpPr>
        <p:spPr>
          <a:xfrm>
            <a:off x="10118722" y="3581403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8856554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9">
            <a:extLst>
              <a:ext uri="{FF2B5EF4-FFF2-40B4-BE49-F238E27FC236}">
                <a16:creationId xmlns:a16="http://schemas.microsoft.com/office/drawing/2014/main" id="{231B40D3-E6CB-CC2F-7282-8D82A5F1CAC4}"/>
              </a:ext>
            </a:extLst>
          </p:cNvPr>
          <p:cNvSpPr/>
          <p:nvPr/>
        </p:nvSpPr>
        <p:spPr>
          <a:xfrm>
            <a:off x="7026048" y="0"/>
            <a:ext cx="4461330" cy="198120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461334"/>
              <a:gd name="f7" fmla="val 1981200"/>
              <a:gd name="f8" fmla="val 4432897"/>
              <a:gd name="f9" fmla="val 186331"/>
              <a:gd name="f10" fmla="val 4223288"/>
              <a:gd name="f11" fmla="val 1210661"/>
              <a:gd name="f12" fmla="val 3316962"/>
              <a:gd name="f13" fmla="val 2230667"/>
              <a:gd name="f14" fmla="val 1144372"/>
              <a:gd name="f15" fmla="val 238046"/>
              <a:gd name="f16" fmla="val 28437"/>
              <a:gd name="f17" fmla="+- 0 0 -90"/>
              <a:gd name="f18" fmla="*/ f3 1 4461334"/>
              <a:gd name="f19" fmla="*/ f4 1 1981200"/>
              <a:gd name="f20" fmla="+- f7 0 f5"/>
              <a:gd name="f21" fmla="+- f6 0 f5"/>
              <a:gd name="f22" fmla="*/ f17 f0 1"/>
              <a:gd name="f23" fmla="*/ f21 1 4461334"/>
              <a:gd name="f24" fmla="*/ f20 1 1981200"/>
              <a:gd name="f25" fmla="*/ 0 f21 1"/>
              <a:gd name="f26" fmla="*/ 0 f20 1"/>
              <a:gd name="f27" fmla="*/ 4461334 f21 1"/>
              <a:gd name="f28" fmla="*/ 4432897 f21 1"/>
              <a:gd name="f29" fmla="*/ 186331 f20 1"/>
              <a:gd name="f30" fmla="*/ 2230667 f21 1"/>
              <a:gd name="f31" fmla="*/ 1981200 f20 1"/>
              <a:gd name="f32" fmla="*/ 28437 f21 1"/>
              <a:gd name="f33" fmla="*/ f22 1 f2"/>
              <a:gd name="f34" fmla="*/ f25 1 4461334"/>
              <a:gd name="f35" fmla="*/ f26 1 1981200"/>
              <a:gd name="f36" fmla="*/ f27 1 4461334"/>
              <a:gd name="f37" fmla="*/ f28 1 4461334"/>
              <a:gd name="f38" fmla="*/ f29 1 1981200"/>
              <a:gd name="f39" fmla="*/ f30 1 4461334"/>
              <a:gd name="f40" fmla="*/ f31 1 1981200"/>
              <a:gd name="f41" fmla="*/ f32 1 4461334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  <a:cxn ang="f46">
                <a:pos x="f59" y="f60"/>
              </a:cxn>
            </a:cxnLst>
            <a:rect l="f55" t="f58" r="f56" b="f57"/>
            <a:pathLst>
              <a:path w="4461334" h="1981200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lnTo>
                  <a:pt x="f5" y="f5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DB5CAC-0B9D-549B-F0C2-A95FFB37A5C6}"/>
              </a:ext>
            </a:extLst>
          </p:cNvPr>
          <p:cNvSpPr/>
          <p:nvPr/>
        </p:nvSpPr>
        <p:spPr>
          <a:xfrm>
            <a:off x="0" y="0"/>
            <a:ext cx="760415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  <a:effectLst>
            <a:outerShdw dir="16200000" algn="tl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9DEC7AE-67CA-1FA9-4B0C-70CD3CE542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3811" y="609603"/>
            <a:ext cx="4914900" cy="1447796"/>
          </a:xfrm>
        </p:spPr>
        <p:txBody>
          <a:bodyPr anchor="t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AB4C6AD-CBE2-0F5C-29D2-4F7FF25DC29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0" y="609603"/>
            <a:ext cx="760415" cy="381003"/>
          </a:xfrm>
        </p:spPr>
        <p:txBody>
          <a:bodyPr anchorCtr="1"/>
          <a:lstStyle>
            <a:lvl1pPr algn="ctr">
              <a:defRPr sz="2400" b="1"/>
            </a:lvl1pPr>
          </a:lstStyle>
          <a:p>
            <a:pPr lvl="0"/>
            <a:fld id="{420695DD-E205-444B-A25E-A6AB6C0DAAD0}" type="slidenum"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0B3EAF0-DF48-19E4-34ED-C7F4A4D0D1A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 rot="16200004">
            <a:off x="-1829591" y="2591487"/>
            <a:ext cx="4419596" cy="760415"/>
          </a:xfrm>
        </p:spPr>
        <p:txBody>
          <a:bodyPr anchorCtr="1"/>
          <a:lstStyle>
            <a:lvl1pPr algn="ctr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BCB5DAC-4CB1-C8B1-4A3F-0FDF95A6C80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 rot="16200004">
            <a:off x="-229391" y="5258490"/>
            <a:ext cx="1219196" cy="760415"/>
          </a:xfrm>
        </p:spPr>
        <p:txBody>
          <a:bodyPr/>
          <a:lstStyle>
            <a:lvl1pPr algn="l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8" name="Table Placeholder 3">
            <a:extLst>
              <a:ext uri="{FF2B5EF4-FFF2-40B4-BE49-F238E27FC236}">
                <a16:creationId xmlns:a16="http://schemas.microsoft.com/office/drawing/2014/main" id="{408A186C-BE68-9AC6-BC03-CCAA5B999552}"/>
              </a:ext>
            </a:extLst>
          </p:cNvPr>
          <p:cNvSpPr txBox="1">
            <a:spLocks noGrp="1"/>
          </p:cNvSpPr>
          <p:nvPr>
            <p:ph type="tbl" idx="4294967295"/>
          </p:nvPr>
        </p:nvSpPr>
        <p:spPr>
          <a:xfrm>
            <a:off x="1293811" y="2743200"/>
            <a:ext cx="10134596" cy="35051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586671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6">
            <a:extLst>
              <a:ext uri="{FF2B5EF4-FFF2-40B4-BE49-F238E27FC236}">
                <a16:creationId xmlns:a16="http://schemas.microsoft.com/office/drawing/2014/main" id="{3D05E523-8FE8-A2DC-BBD2-C607E4BC6F97}"/>
              </a:ext>
            </a:extLst>
          </p:cNvPr>
          <p:cNvSpPr/>
          <p:nvPr/>
        </p:nvSpPr>
        <p:spPr>
          <a:xfrm>
            <a:off x="7026048" y="0"/>
            <a:ext cx="4461330" cy="198120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461334"/>
              <a:gd name="f7" fmla="val 1981200"/>
              <a:gd name="f8" fmla="val 4432897"/>
              <a:gd name="f9" fmla="val 186331"/>
              <a:gd name="f10" fmla="val 4223288"/>
              <a:gd name="f11" fmla="val 1210661"/>
              <a:gd name="f12" fmla="val 3316962"/>
              <a:gd name="f13" fmla="val 2230667"/>
              <a:gd name="f14" fmla="val 1144372"/>
              <a:gd name="f15" fmla="val 238046"/>
              <a:gd name="f16" fmla="val 28437"/>
              <a:gd name="f17" fmla="+- 0 0 -90"/>
              <a:gd name="f18" fmla="*/ f3 1 4461334"/>
              <a:gd name="f19" fmla="*/ f4 1 1981200"/>
              <a:gd name="f20" fmla="+- f7 0 f5"/>
              <a:gd name="f21" fmla="+- f6 0 f5"/>
              <a:gd name="f22" fmla="*/ f17 f0 1"/>
              <a:gd name="f23" fmla="*/ f21 1 4461334"/>
              <a:gd name="f24" fmla="*/ f20 1 1981200"/>
              <a:gd name="f25" fmla="*/ 0 f21 1"/>
              <a:gd name="f26" fmla="*/ 0 f20 1"/>
              <a:gd name="f27" fmla="*/ 4461334 f21 1"/>
              <a:gd name="f28" fmla="*/ 4432897 f21 1"/>
              <a:gd name="f29" fmla="*/ 186331 f20 1"/>
              <a:gd name="f30" fmla="*/ 2230667 f21 1"/>
              <a:gd name="f31" fmla="*/ 1981200 f20 1"/>
              <a:gd name="f32" fmla="*/ 28437 f21 1"/>
              <a:gd name="f33" fmla="*/ f22 1 f2"/>
              <a:gd name="f34" fmla="*/ f25 1 4461334"/>
              <a:gd name="f35" fmla="*/ f26 1 1981200"/>
              <a:gd name="f36" fmla="*/ f27 1 4461334"/>
              <a:gd name="f37" fmla="*/ f28 1 4461334"/>
              <a:gd name="f38" fmla="*/ f29 1 1981200"/>
              <a:gd name="f39" fmla="*/ f30 1 4461334"/>
              <a:gd name="f40" fmla="*/ f31 1 1981200"/>
              <a:gd name="f41" fmla="*/ f32 1 4461334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  <a:cxn ang="f46">
                <a:pos x="f59" y="f60"/>
              </a:cxn>
            </a:cxnLst>
            <a:rect l="f55" t="f58" r="f56" b="f57"/>
            <a:pathLst>
              <a:path w="4461334" h="1981200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lnTo>
                  <a:pt x="f5" y="f5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FB02E88-EB00-B7D5-DC96-431847338767}"/>
              </a:ext>
            </a:extLst>
          </p:cNvPr>
          <p:cNvSpPr/>
          <p:nvPr/>
        </p:nvSpPr>
        <p:spPr>
          <a:xfrm>
            <a:off x="0" y="0"/>
            <a:ext cx="760415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  <a:effectLst>
            <a:outerShdw dir="16200000" algn="tl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4" name="Cross 5">
            <a:extLst>
              <a:ext uri="{FF2B5EF4-FFF2-40B4-BE49-F238E27FC236}">
                <a16:creationId xmlns:a16="http://schemas.microsoft.com/office/drawing/2014/main" id="{E5F8CDFA-B347-85AB-743D-A7E9980F8165}"/>
              </a:ext>
            </a:extLst>
          </p:cNvPr>
          <p:cNvSpPr/>
          <p:nvPr/>
        </p:nvSpPr>
        <p:spPr>
          <a:xfrm>
            <a:off x="6683139" y="1397002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5" name="Cross 6">
            <a:extLst>
              <a:ext uri="{FF2B5EF4-FFF2-40B4-BE49-F238E27FC236}">
                <a16:creationId xmlns:a16="http://schemas.microsoft.com/office/drawing/2014/main" id="{1CFFDB86-A3A1-5D59-5CEA-749507CB8C28}"/>
              </a:ext>
            </a:extLst>
          </p:cNvPr>
          <p:cNvSpPr/>
          <p:nvPr/>
        </p:nvSpPr>
        <p:spPr>
          <a:xfrm>
            <a:off x="11085508" y="5638803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F706306-FCE2-CF40-F561-786C7A6A19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3811" y="609603"/>
            <a:ext cx="4914900" cy="1447796"/>
          </a:xfrm>
        </p:spPr>
        <p:txBody>
          <a:bodyPr anchor="t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4C6113B-959F-B096-7E92-8E86A90EE6F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0" y="609603"/>
            <a:ext cx="760415" cy="381003"/>
          </a:xfrm>
        </p:spPr>
        <p:txBody>
          <a:bodyPr anchorCtr="1"/>
          <a:lstStyle>
            <a:lvl1pPr algn="ctr">
              <a:defRPr sz="2400" b="1"/>
            </a:lvl1pPr>
          </a:lstStyle>
          <a:p>
            <a:pPr lvl="0"/>
            <a:fld id="{E91A67E6-61D5-4CA2-A2AF-4BF944F98631}" type="slidenum"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D5D98F4-AD07-21C9-DC73-D4A26A9363D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 rot="16200004">
            <a:off x="-1829591" y="2591487"/>
            <a:ext cx="4419596" cy="760415"/>
          </a:xfrm>
        </p:spPr>
        <p:txBody>
          <a:bodyPr anchorCtr="1"/>
          <a:lstStyle>
            <a:lvl1pPr algn="ctr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B4CE3F9-E126-B94E-64CD-21092CC85D8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 rot="16200004">
            <a:off x="-229391" y="5258490"/>
            <a:ext cx="1219196" cy="760415"/>
          </a:xfrm>
        </p:spPr>
        <p:txBody>
          <a:bodyPr/>
          <a:lstStyle>
            <a:lvl1pPr algn="l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E4657C2-E1B9-4F76-6049-16FD4850B1C1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93811" y="2438403"/>
            <a:ext cx="4911727" cy="4114800"/>
          </a:xfrm>
        </p:spPr>
        <p:txBody>
          <a:bodyPr/>
          <a:lstStyle>
            <a:lvl1pPr>
              <a:lnSpc>
                <a:spcPct val="110000"/>
              </a:lnSpc>
              <a:defRPr sz="1800">
                <a:ea typeface="Century Gothic"/>
                <a:cs typeface="Century Gothic"/>
              </a:defRPr>
            </a:lvl1pPr>
            <a:lvl2pPr>
              <a:lnSpc>
                <a:spcPct val="110000"/>
              </a:lnSpc>
              <a:defRPr>
                <a:ea typeface="Century Gothic"/>
                <a:cs typeface="Century Gothic"/>
              </a:defRPr>
            </a:lvl2pPr>
            <a:lvl3pPr>
              <a:lnSpc>
                <a:spcPct val="110000"/>
              </a:lnSpc>
              <a:defRPr sz="1800">
                <a:ea typeface="Century Gothic"/>
                <a:cs typeface="Century Gothic"/>
              </a:defRPr>
            </a:lvl3pPr>
            <a:lvl4pPr>
              <a:lnSpc>
                <a:spcPct val="110000"/>
              </a:lnSpc>
              <a:defRPr sz="1800">
                <a:ea typeface="Century Gothic"/>
                <a:cs typeface="Century Gothic"/>
              </a:defRPr>
            </a:lvl4pPr>
            <a:lvl5pPr>
              <a:lnSpc>
                <a:spcPct val="110000"/>
              </a:lnSpc>
              <a:defRPr sz="1800">
                <a:ea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EA0E55F-2E02-D0D6-8CFA-4B4BC429E57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16691" y="2438403"/>
            <a:ext cx="4911727" cy="4114800"/>
          </a:xfrm>
        </p:spPr>
        <p:txBody>
          <a:bodyPr/>
          <a:lstStyle>
            <a:lvl1pPr>
              <a:lnSpc>
                <a:spcPct val="110000"/>
              </a:lnSpc>
              <a:defRPr sz="1800">
                <a:ea typeface="Century Gothic"/>
                <a:cs typeface="Century Gothic"/>
              </a:defRPr>
            </a:lvl1pPr>
            <a:lvl2pPr>
              <a:lnSpc>
                <a:spcPct val="110000"/>
              </a:lnSpc>
              <a:defRPr>
                <a:ea typeface="Century Gothic"/>
                <a:cs typeface="Century Gothic"/>
              </a:defRPr>
            </a:lvl2pPr>
            <a:lvl3pPr>
              <a:lnSpc>
                <a:spcPct val="110000"/>
              </a:lnSpc>
              <a:defRPr sz="1800">
                <a:ea typeface="Century Gothic"/>
                <a:cs typeface="Century Gothic"/>
              </a:defRPr>
            </a:lvl3pPr>
            <a:lvl4pPr>
              <a:lnSpc>
                <a:spcPct val="110000"/>
              </a:lnSpc>
              <a:defRPr sz="1800">
                <a:ea typeface="Century Gothic"/>
                <a:cs typeface="Century Gothic"/>
              </a:defRPr>
            </a:lvl4pPr>
            <a:lvl5pPr>
              <a:lnSpc>
                <a:spcPct val="110000"/>
              </a:lnSpc>
              <a:defRPr sz="1800">
                <a:ea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0000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4">
            <a:extLst>
              <a:ext uri="{FF2B5EF4-FFF2-40B4-BE49-F238E27FC236}">
                <a16:creationId xmlns:a16="http://schemas.microsoft.com/office/drawing/2014/main" id="{9745608E-3E0F-6B5E-2F0C-1A48886E45FB}"/>
              </a:ext>
            </a:extLst>
          </p:cNvPr>
          <p:cNvSpPr/>
          <p:nvPr/>
        </p:nvSpPr>
        <p:spPr>
          <a:xfrm>
            <a:off x="9958154" y="0"/>
            <a:ext cx="2230669" cy="198120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30666"/>
              <a:gd name="f7" fmla="val 1981200"/>
              <a:gd name="f8" fmla="val 2029222"/>
              <a:gd name="f9" fmla="val 1972296"/>
              <a:gd name="f10" fmla="val 1033803"/>
              <a:gd name="f11" fmla="val 1883891"/>
              <a:gd name="f12" fmla="val 224946"/>
              <a:gd name="f13" fmla="val 1146640"/>
              <a:gd name="f14" fmla="val 28437"/>
              <a:gd name="f15" fmla="val 186331"/>
              <a:gd name="f16" fmla="+- 0 0 -90"/>
              <a:gd name="f17" fmla="*/ f3 1 2230666"/>
              <a:gd name="f18" fmla="*/ f4 1 1981200"/>
              <a:gd name="f19" fmla="+- f7 0 f5"/>
              <a:gd name="f20" fmla="+- f6 0 f5"/>
              <a:gd name="f21" fmla="*/ f16 f0 1"/>
              <a:gd name="f22" fmla="*/ f20 1 2230666"/>
              <a:gd name="f23" fmla="*/ f19 1 1981200"/>
              <a:gd name="f24" fmla="*/ 0 f20 1"/>
              <a:gd name="f25" fmla="*/ 0 f19 1"/>
              <a:gd name="f26" fmla="*/ 2230666 f20 1"/>
              <a:gd name="f27" fmla="*/ 1981200 f19 1"/>
              <a:gd name="f28" fmla="*/ 2029222 f20 1"/>
              <a:gd name="f29" fmla="*/ 1972296 f19 1"/>
              <a:gd name="f30" fmla="*/ 28437 f20 1"/>
              <a:gd name="f31" fmla="*/ 186331 f19 1"/>
              <a:gd name="f32" fmla="*/ f21 1 f2"/>
              <a:gd name="f33" fmla="*/ f24 1 2230666"/>
              <a:gd name="f34" fmla="*/ f25 1 1981200"/>
              <a:gd name="f35" fmla="*/ f26 1 2230666"/>
              <a:gd name="f36" fmla="*/ f27 1 1981200"/>
              <a:gd name="f37" fmla="*/ f28 1 2230666"/>
              <a:gd name="f38" fmla="*/ f29 1 1981200"/>
              <a:gd name="f39" fmla="*/ f30 1 2230666"/>
              <a:gd name="f40" fmla="*/ f31 1 1981200"/>
              <a:gd name="f41" fmla="*/ f5 1 f22"/>
              <a:gd name="f42" fmla="*/ f6 1 f22"/>
              <a:gd name="f43" fmla="*/ f5 1 f23"/>
              <a:gd name="f44" fmla="*/ f7 1 f23"/>
              <a:gd name="f45" fmla="+- f32 0 f1"/>
              <a:gd name="f46" fmla="*/ f33 1 f22"/>
              <a:gd name="f47" fmla="*/ f34 1 f23"/>
              <a:gd name="f48" fmla="*/ f35 1 f22"/>
              <a:gd name="f49" fmla="*/ f36 1 f23"/>
              <a:gd name="f50" fmla="*/ f37 1 f22"/>
              <a:gd name="f51" fmla="*/ f38 1 f23"/>
              <a:gd name="f52" fmla="*/ f39 1 f22"/>
              <a:gd name="f53" fmla="*/ f40 1 f23"/>
              <a:gd name="f54" fmla="*/ f41 f17 1"/>
              <a:gd name="f55" fmla="*/ f42 f17 1"/>
              <a:gd name="f56" fmla="*/ f44 f18 1"/>
              <a:gd name="f57" fmla="*/ f43 f18 1"/>
              <a:gd name="f58" fmla="*/ f46 f17 1"/>
              <a:gd name="f59" fmla="*/ f47 f18 1"/>
              <a:gd name="f60" fmla="*/ f48 f17 1"/>
              <a:gd name="f61" fmla="*/ f49 f18 1"/>
              <a:gd name="f62" fmla="*/ f50 f17 1"/>
              <a:gd name="f63" fmla="*/ f51 f18 1"/>
              <a:gd name="f64" fmla="*/ f52 f17 1"/>
              <a:gd name="f65" fmla="*/ f53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58" y="f59"/>
              </a:cxn>
              <a:cxn ang="f45">
                <a:pos x="f60" y="f59"/>
              </a:cxn>
              <a:cxn ang="f45">
                <a:pos x="f60" y="f61"/>
              </a:cxn>
              <a:cxn ang="f45">
                <a:pos x="f62" y="f63"/>
              </a:cxn>
              <a:cxn ang="f45">
                <a:pos x="f64" y="f65"/>
              </a:cxn>
            </a:cxnLst>
            <a:rect l="f54" t="f57" r="f55" b="f56"/>
            <a:pathLst>
              <a:path w="2230666" h="1981200"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8" y="f9"/>
                </a:lnTo>
                <a:cubicBezTo>
                  <a:pt x="f10" y="f11"/>
                  <a:pt x="f12" y="f13"/>
                  <a:pt x="f14" y="f15"/>
                </a:cubicBez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35D9410-0698-C446-0EEC-831D729CD719}"/>
              </a:ext>
            </a:extLst>
          </p:cNvPr>
          <p:cNvSpPr/>
          <p:nvPr/>
        </p:nvSpPr>
        <p:spPr>
          <a:xfrm>
            <a:off x="0" y="0"/>
            <a:ext cx="760415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  <a:effectLst>
            <a:outerShdw dir="16200000" algn="tl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4" name="Cross 2">
            <a:extLst>
              <a:ext uri="{FF2B5EF4-FFF2-40B4-BE49-F238E27FC236}">
                <a16:creationId xmlns:a16="http://schemas.microsoft.com/office/drawing/2014/main" id="{DDAB608F-42BF-7C81-5056-0FD90AD91AA7}"/>
              </a:ext>
            </a:extLst>
          </p:cNvPr>
          <p:cNvSpPr/>
          <p:nvPr/>
        </p:nvSpPr>
        <p:spPr>
          <a:xfrm>
            <a:off x="7847015" y="381003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5" name="Cross 4">
            <a:extLst>
              <a:ext uri="{FF2B5EF4-FFF2-40B4-BE49-F238E27FC236}">
                <a16:creationId xmlns:a16="http://schemas.microsoft.com/office/drawing/2014/main" id="{551DF26B-1585-E8FE-5316-036E03CE177E}"/>
              </a:ext>
            </a:extLst>
          </p:cNvPr>
          <p:cNvSpPr/>
          <p:nvPr/>
        </p:nvSpPr>
        <p:spPr>
          <a:xfrm>
            <a:off x="8559689" y="1066803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8F7FFDE-0AFE-3AF4-F23C-E6C926E560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3811" y="609603"/>
            <a:ext cx="4914900" cy="1447796"/>
          </a:xfrm>
        </p:spPr>
        <p:txBody>
          <a:bodyPr anchor="t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108D36D-4362-A6FE-DF53-8C196608054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0" y="609603"/>
            <a:ext cx="760415" cy="381003"/>
          </a:xfrm>
        </p:spPr>
        <p:txBody>
          <a:bodyPr anchorCtr="1"/>
          <a:lstStyle>
            <a:lvl1pPr algn="ctr">
              <a:defRPr sz="2400" b="1"/>
            </a:lvl1pPr>
          </a:lstStyle>
          <a:p>
            <a:pPr lvl="0"/>
            <a:fld id="{B4F8303F-21B4-4131-A399-7E10A0075168}" type="slidenum"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74983A6-BBF3-FC5A-1B54-BB0FF6CDF66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 rot="16200004">
            <a:off x="-1829591" y="2591487"/>
            <a:ext cx="4419596" cy="760415"/>
          </a:xfrm>
        </p:spPr>
        <p:txBody>
          <a:bodyPr anchorCtr="1"/>
          <a:lstStyle>
            <a:lvl1pPr algn="ctr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D776115-D612-7578-2E4D-D4E86EF97B9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 rot="16200004">
            <a:off x="-229391" y="5258490"/>
            <a:ext cx="1219196" cy="760415"/>
          </a:xfrm>
        </p:spPr>
        <p:txBody>
          <a:bodyPr/>
          <a:lstStyle>
            <a:lvl1pPr algn="l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20769A7-32AF-EFE5-7888-9E638CB6075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293811" y="2286000"/>
            <a:ext cx="4911727" cy="4267203"/>
          </a:xfrm>
        </p:spPr>
        <p:txBody>
          <a:bodyPr/>
          <a:lstStyle>
            <a:lvl1pPr marL="4572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1pPr>
            <a:lvl2pPr marL="365760" indent="0">
              <a:lnSpc>
                <a:spcPct val="110000"/>
              </a:lnSpc>
              <a:buNone/>
              <a:defRPr>
                <a:ea typeface="Century Gothic"/>
                <a:cs typeface="Century Gothic"/>
              </a:defRPr>
            </a:lvl2pPr>
            <a:lvl3pPr marL="59436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3pPr>
            <a:lvl4pPr marL="77724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4pPr>
            <a:lvl5pPr marL="96012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498F119-F189-4FCB-E221-53B48FA60695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16691" y="2286000"/>
            <a:ext cx="4911727" cy="4267203"/>
          </a:xfrm>
        </p:spPr>
        <p:txBody>
          <a:bodyPr/>
          <a:lstStyle>
            <a:lvl1pPr>
              <a:lnSpc>
                <a:spcPct val="110000"/>
              </a:lnSpc>
              <a:defRPr sz="1800">
                <a:ea typeface="Century Gothic"/>
                <a:cs typeface="Century Gothic"/>
              </a:defRPr>
            </a:lvl1pPr>
            <a:lvl2pPr>
              <a:lnSpc>
                <a:spcPct val="110000"/>
              </a:lnSpc>
              <a:defRPr>
                <a:ea typeface="Century Gothic"/>
                <a:cs typeface="Century Gothic"/>
              </a:defRPr>
            </a:lvl2pPr>
            <a:lvl3pPr>
              <a:lnSpc>
                <a:spcPct val="110000"/>
              </a:lnSpc>
              <a:defRPr sz="1800">
                <a:ea typeface="Century Gothic"/>
                <a:cs typeface="Century Gothic"/>
              </a:defRPr>
            </a:lvl3pPr>
            <a:lvl4pPr>
              <a:lnSpc>
                <a:spcPct val="110000"/>
              </a:lnSpc>
              <a:defRPr sz="1800">
                <a:ea typeface="Century Gothic"/>
                <a:cs typeface="Century Gothic"/>
              </a:defRPr>
            </a:lvl4pPr>
            <a:lvl5pPr>
              <a:lnSpc>
                <a:spcPct val="110000"/>
              </a:lnSpc>
              <a:defRPr sz="1800">
                <a:ea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6780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8">
            <a:extLst>
              <a:ext uri="{FF2B5EF4-FFF2-40B4-BE49-F238E27FC236}">
                <a16:creationId xmlns:a16="http://schemas.microsoft.com/office/drawing/2014/main" id="{15683230-5607-D28E-4DA9-11026C7EA018}"/>
              </a:ext>
            </a:extLst>
          </p:cNvPr>
          <p:cNvSpPr/>
          <p:nvPr/>
        </p:nvSpPr>
        <p:spPr>
          <a:xfrm>
            <a:off x="2132015" y="0"/>
            <a:ext cx="7924803" cy="6858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924800"/>
              <a:gd name="f7" fmla="val 6858000"/>
              <a:gd name="f8" fmla="val 1982890"/>
              <a:gd name="f9" fmla="val 5941911"/>
              <a:gd name="f10" fmla="val 6177816"/>
              <a:gd name="f11" fmla="val 143316"/>
              <a:gd name="f12" fmla="val 7231821"/>
              <a:gd name="f13" fmla="val 855388"/>
              <a:gd name="f14" fmla="val 2061267"/>
              <a:gd name="f15" fmla="val 3429000"/>
              <a:gd name="f16" fmla="val 4865120"/>
              <a:gd name="f17" fmla="val 7160790"/>
              <a:gd name="f18" fmla="val 6122796"/>
              <a:gd name="f19" fmla="val 6017049"/>
              <a:gd name="f20" fmla="val 6817750"/>
              <a:gd name="f21" fmla="val 5947047"/>
              <a:gd name="f22" fmla="val 1977753"/>
              <a:gd name="f23" fmla="val 1907752"/>
              <a:gd name="f24" fmla="val 764010"/>
              <a:gd name="f25" fmla="val 692980"/>
              <a:gd name="f26" fmla="val 1746985"/>
              <a:gd name="f27" fmla="+- 0 0 -90"/>
              <a:gd name="f28" fmla="*/ f3 1 7924800"/>
              <a:gd name="f29" fmla="*/ f4 1 6858000"/>
              <a:gd name="f30" fmla="+- f7 0 f5"/>
              <a:gd name="f31" fmla="+- f6 0 f5"/>
              <a:gd name="f32" fmla="*/ f27 f0 1"/>
              <a:gd name="f33" fmla="*/ f31 1 7924800"/>
              <a:gd name="f34" fmla="*/ f30 1 6858000"/>
              <a:gd name="f35" fmla="*/ 1982890 f31 1"/>
              <a:gd name="f36" fmla="*/ 0 f30 1"/>
              <a:gd name="f37" fmla="*/ 5941911 f31 1"/>
              <a:gd name="f38" fmla="*/ 6177816 f31 1"/>
              <a:gd name="f39" fmla="*/ 143316 f30 1"/>
              <a:gd name="f40" fmla="*/ 7924800 f31 1"/>
              <a:gd name="f41" fmla="*/ 3429000 f30 1"/>
              <a:gd name="f42" fmla="*/ 6017049 f31 1"/>
              <a:gd name="f43" fmla="*/ 6817750 f30 1"/>
              <a:gd name="f44" fmla="*/ 5947047 f31 1"/>
              <a:gd name="f45" fmla="*/ 6858000 f30 1"/>
              <a:gd name="f46" fmla="*/ 1977753 f31 1"/>
              <a:gd name="f47" fmla="*/ 1907752 f31 1"/>
              <a:gd name="f48" fmla="*/ 0 f31 1"/>
              <a:gd name="f49" fmla="*/ 1746985 f31 1"/>
              <a:gd name="f50" fmla="*/ f32 1 f2"/>
              <a:gd name="f51" fmla="*/ f35 1 7924800"/>
              <a:gd name="f52" fmla="*/ f36 1 6858000"/>
              <a:gd name="f53" fmla="*/ f37 1 7924800"/>
              <a:gd name="f54" fmla="*/ f38 1 7924800"/>
              <a:gd name="f55" fmla="*/ f39 1 6858000"/>
              <a:gd name="f56" fmla="*/ f40 1 7924800"/>
              <a:gd name="f57" fmla="*/ f41 1 6858000"/>
              <a:gd name="f58" fmla="*/ f42 1 7924800"/>
              <a:gd name="f59" fmla="*/ f43 1 6858000"/>
              <a:gd name="f60" fmla="*/ f44 1 7924800"/>
              <a:gd name="f61" fmla="*/ f45 1 6858000"/>
              <a:gd name="f62" fmla="*/ f46 1 7924800"/>
              <a:gd name="f63" fmla="*/ f47 1 7924800"/>
              <a:gd name="f64" fmla="*/ f48 1 7924800"/>
              <a:gd name="f65" fmla="*/ f49 1 7924800"/>
              <a:gd name="f66" fmla="*/ f5 1 f33"/>
              <a:gd name="f67" fmla="*/ f6 1 f33"/>
              <a:gd name="f68" fmla="*/ f5 1 f34"/>
              <a:gd name="f69" fmla="*/ f7 1 f34"/>
              <a:gd name="f70" fmla="+- f50 0 f1"/>
              <a:gd name="f71" fmla="*/ f51 1 f33"/>
              <a:gd name="f72" fmla="*/ f52 1 f34"/>
              <a:gd name="f73" fmla="*/ f53 1 f33"/>
              <a:gd name="f74" fmla="*/ f54 1 f33"/>
              <a:gd name="f75" fmla="*/ f55 1 f34"/>
              <a:gd name="f76" fmla="*/ f56 1 f33"/>
              <a:gd name="f77" fmla="*/ f57 1 f34"/>
              <a:gd name="f78" fmla="*/ f58 1 f33"/>
              <a:gd name="f79" fmla="*/ f59 1 f34"/>
              <a:gd name="f80" fmla="*/ f60 1 f33"/>
              <a:gd name="f81" fmla="*/ f61 1 f34"/>
              <a:gd name="f82" fmla="*/ f62 1 f33"/>
              <a:gd name="f83" fmla="*/ f63 1 f33"/>
              <a:gd name="f84" fmla="*/ f64 1 f33"/>
              <a:gd name="f85" fmla="*/ f65 1 f33"/>
              <a:gd name="f86" fmla="*/ f66 f28 1"/>
              <a:gd name="f87" fmla="*/ f67 f28 1"/>
              <a:gd name="f88" fmla="*/ f69 f29 1"/>
              <a:gd name="f89" fmla="*/ f68 f29 1"/>
              <a:gd name="f90" fmla="*/ f71 f28 1"/>
              <a:gd name="f91" fmla="*/ f72 f29 1"/>
              <a:gd name="f92" fmla="*/ f73 f28 1"/>
              <a:gd name="f93" fmla="*/ f74 f28 1"/>
              <a:gd name="f94" fmla="*/ f75 f29 1"/>
              <a:gd name="f95" fmla="*/ f76 f28 1"/>
              <a:gd name="f96" fmla="*/ f77 f29 1"/>
              <a:gd name="f97" fmla="*/ f78 f28 1"/>
              <a:gd name="f98" fmla="*/ f79 f29 1"/>
              <a:gd name="f99" fmla="*/ f80 f28 1"/>
              <a:gd name="f100" fmla="*/ f81 f29 1"/>
              <a:gd name="f101" fmla="*/ f82 f28 1"/>
              <a:gd name="f102" fmla="*/ f83 f28 1"/>
              <a:gd name="f103" fmla="*/ f84 f28 1"/>
              <a:gd name="f104" fmla="*/ f85 f2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70">
                <a:pos x="f90" y="f91"/>
              </a:cxn>
              <a:cxn ang="f70">
                <a:pos x="f92" y="f91"/>
              </a:cxn>
              <a:cxn ang="f70">
                <a:pos x="f93" y="f94"/>
              </a:cxn>
              <a:cxn ang="f70">
                <a:pos x="f95" y="f96"/>
              </a:cxn>
              <a:cxn ang="f70">
                <a:pos x="f97" y="f98"/>
              </a:cxn>
              <a:cxn ang="f70">
                <a:pos x="f99" y="f100"/>
              </a:cxn>
              <a:cxn ang="f70">
                <a:pos x="f101" y="f100"/>
              </a:cxn>
              <a:cxn ang="f70">
                <a:pos x="f102" y="f98"/>
              </a:cxn>
              <a:cxn ang="f70">
                <a:pos x="f103" y="f96"/>
              </a:cxn>
              <a:cxn ang="f70">
                <a:pos x="f104" y="f94"/>
              </a:cxn>
            </a:cxnLst>
            <a:rect l="f86" t="f89" r="f87" b="f88"/>
            <a:pathLst>
              <a:path w="7924800" h="6858000">
                <a:moveTo>
                  <a:pt x="f8" y="f5"/>
                </a:moveTo>
                <a:lnTo>
                  <a:pt x="f9" y="f5"/>
                </a:lnTo>
                <a:lnTo>
                  <a:pt x="f10" y="f11"/>
                </a:lnTo>
                <a:cubicBezTo>
                  <a:pt x="f12" y="f13"/>
                  <a:pt x="f6" y="f14"/>
                  <a:pt x="f6" y="f15"/>
                </a:cubicBezTo>
                <a:cubicBezTo>
                  <a:pt x="f6" y="f16"/>
                  <a:pt x="f17" y="f18"/>
                  <a:pt x="f19" y="f20"/>
                </a:cubicBezTo>
                <a:lnTo>
                  <a:pt x="f21" y="f7"/>
                </a:lnTo>
                <a:lnTo>
                  <a:pt x="f22" y="f7"/>
                </a:lnTo>
                <a:lnTo>
                  <a:pt x="f23" y="f20"/>
                </a:lnTo>
                <a:cubicBezTo>
                  <a:pt x="f24" y="f18"/>
                  <a:pt x="f5" y="f16"/>
                  <a:pt x="f5" y="f15"/>
                </a:cubicBezTo>
                <a:cubicBezTo>
                  <a:pt x="f5" y="f14"/>
                  <a:pt x="f25" y="f13"/>
                  <a:pt x="f26" y="f1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Left Brace 7">
            <a:extLst>
              <a:ext uri="{FF2B5EF4-FFF2-40B4-BE49-F238E27FC236}">
                <a16:creationId xmlns:a16="http://schemas.microsoft.com/office/drawing/2014/main" id="{2FD51E70-372B-CF5C-14BB-2649FAE144BB}"/>
              </a:ext>
            </a:extLst>
          </p:cNvPr>
          <p:cNvSpPr/>
          <p:nvPr/>
        </p:nvSpPr>
        <p:spPr>
          <a:xfrm>
            <a:off x="5561015" y="2022021"/>
            <a:ext cx="838203" cy="281395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5400000"/>
              <a:gd name="f9" fmla="val 34932"/>
              <a:gd name="f10" fmla="val 50000"/>
              <a:gd name="f11" fmla="+- 0 0 -180"/>
              <a:gd name="f12" fmla="+- 0 0 -270"/>
              <a:gd name="f13" fmla="+- 0 0 -360"/>
              <a:gd name="f14" fmla="abs f3"/>
              <a:gd name="f15" fmla="abs f4"/>
              <a:gd name="f16" fmla="abs f5"/>
              <a:gd name="f17" fmla="+- 2700000 f1 0"/>
              <a:gd name="f18" fmla="*/ f11 f0 1"/>
              <a:gd name="f19" fmla="*/ f12 f0 1"/>
              <a:gd name="f20" fmla="*/ f13 f0 1"/>
              <a:gd name="f21" fmla="?: f14 f3 1"/>
              <a:gd name="f22" fmla="?: f15 f4 1"/>
              <a:gd name="f23" fmla="?: f16 f5 1"/>
              <a:gd name="f24" fmla="+- f17 0 f1"/>
              <a:gd name="f25" fmla="*/ f18 1 f2"/>
              <a:gd name="f26" fmla="*/ f19 1 f2"/>
              <a:gd name="f27" fmla="*/ f20 1 f2"/>
              <a:gd name="f28" fmla="*/ f21 1 21600"/>
              <a:gd name="f29" fmla="*/ f22 1 21600"/>
              <a:gd name="f30" fmla="*/ 21600 f21 1"/>
              <a:gd name="f31" fmla="*/ 21600 f22 1"/>
              <a:gd name="f32" fmla="+- f24 f1 0"/>
              <a:gd name="f33" fmla="+- f25 0 f1"/>
              <a:gd name="f34" fmla="+- f26 0 f1"/>
              <a:gd name="f35" fmla="+- f27 0 f1"/>
              <a:gd name="f36" fmla="min f29 f28"/>
              <a:gd name="f37" fmla="*/ f30 1 f23"/>
              <a:gd name="f38" fmla="*/ f31 1 f23"/>
              <a:gd name="f39" fmla="*/ f32 f7 1"/>
              <a:gd name="f40" fmla="val f37"/>
              <a:gd name="f41" fmla="val f38"/>
              <a:gd name="f42" fmla="*/ f39 1 f0"/>
              <a:gd name="f43" fmla="*/ f6 f36 1"/>
              <a:gd name="f44" fmla="+- f41 0 f6"/>
              <a:gd name="f45" fmla="+- f40 0 f6"/>
              <a:gd name="f46" fmla="+- 0 0 f42"/>
              <a:gd name="f47" fmla="*/ f40 f36 1"/>
              <a:gd name="f48" fmla="*/ f41 f36 1"/>
              <a:gd name="f49" fmla="*/ f45 1 2"/>
              <a:gd name="f50" fmla="min f45 f44"/>
              <a:gd name="f51" fmla="*/ f44 f10 1"/>
              <a:gd name="f52" fmla="+- 0 0 f46"/>
              <a:gd name="f53" fmla="+- f6 f49 0"/>
              <a:gd name="f54" fmla="*/ f50 f9 1"/>
              <a:gd name="f55" fmla="*/ f51 1 100000"/>
              <a:gd name="f56" fmla="*/ f52 f0 1"/>
              <a:gd name="f57" fmla="*/ f49 f36 1"/>
              <a:gd name="f58" fmla="*/ f54 1 100000"/>
              <a:gd name="f59" fmla="*/ f56 1 f7"/>
              <a:gd name="f60" fmla="*/ f53 f36 1"/>
              <a:gd name="f61" fmla="*/ f55 f36 1"/>
              <a:gd name="f62" fmla="+- f55 f58 0"/>
              <a:gd name="f63" fmla="+- f59 0 f1"/>
              <a:gd name="f64" fmla="*/ f58 f36 1"/>
              <a:gd name="f65" fmla="cos 1 f63"/>
              <a:gd name="f66" fmla="sin 1 f63"/>
              <a:gd name="f67" fmla="*/ f62 f36 1"/>
              <a:gd name="f68" fmla="+- 0 0 f65"/>
              <a:gd name="f69" fmla="+- 0 0 f66"/>
              <a:gd name="f70" fmla="+- 0 0 f68"/>
              <a:gd name="f71" fmla="+- 0 0 f69"/>
              <a:gd name="f72" fmla="val f70"/>
              <a:gd name="f73" fmla="val f71"/>
              <a:gd name="f74" fmla="*/ f72 f49 1"/>
              <a:gd name="f75" fmla="*/ f73 f58 1"/>
              <a:gd name="f76" fmla="+- f40 0 f74"/>
              <a:gd name="f77" fmla="+- f58 0 f75"/>
              <a:gd name="f78" fmla="+- f41 f75 0"/>
              <a:gd name="f79" fmla="+- f78 0 f58"/>
              <a:gd name="f80" fmla="*/ f76 f36 1"/>
              <a:gd name="f81" fmla="*/ f77 f36 1"/>
              <a:gd name="f82" fmla="*/ f79 f3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3">
                <a:pos x="f47" y="f43"/>
              </a:cxn>
              <a:cxn ang="f34">
                <a:pos x="f43" y="f61"/>
              </a:cxn>
              <a:cxn ang="f35">
                <a:pos x="f47" y="f48"/>
              </a:cxn>
            </a:cxnLst>
            <a:rect l="f80" t="f81" r="f47" b="f82"/>
            <a:pathLst>
              <a:path stroke="0">
                <a:moveTo>
                  <a:pt x="f47" y="f48"/>
                </a:moveTo>
                <a:arcTo wR="f57" hR="f64" stAng="f1" swAng="f1"/>
                <a:lnTo>
                  <a:pt x="f60" y="f67"/>
                </a:lnTo>
                <a:arcTo wR="f57" hR="f64" stAng="f6" swAng="f8"/>
                <a:arcTo wR="f57" hR="f64" stAng="f1" swAng="f8"/>
                <a:lnTo>
                  <a:pt x="f60" y="f64"/>
                </a:lnTo>
                <a:arcTo wR="f57" hR="f64" stAng="f0" swAng="f1"/>
                <a:close/>
              </a:path>
              <a:path fill="none">
                <a:moveTo>
                  <a:pt x="f47" y="f48"/>
                </a:moveTo>
                <a:arcTo wR="f57" hR="f64" stAng="f1" swAng="f1"/>
                <a:lnTo>
                  <a:pt x="f60" y="f67"/>
                </a:lnTo>
                <a:arcTo wR="f57" hR="f64" stAng="f6" swAng="f8"/>
                <a:arcTo wR="f57" hR="f64" stAng="f1" swAng="f8"/>
                <a:lnTo>
                  <a:pt x="f60" y="f64"/>
                </a:lnTo>
                <a:arcTo wR="f57" hR="f64" stAng="f0" swAng="f1"/>
              </a:path>
            </a:pathLst>
          </a:custGeom>
          <a:noFill/>
          <a:ln w="28575" cap="flat">
            <a:solidFill>
              <a:srgbClr val="262626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F29AF83-83DE-015A-9640-2C7D68B051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1815" y="495303"/>
            <a:ext cx="4572000" cy="5867403"/>
          </a:xfrm>
        </p:spPr>
        <p:txBody>
          <a:bodyPr anchor="ctr"/>
          <a:lstStyle>
            <a:lvl1pPr algn="r">
              <a:lnSpc>
                <a:spcPct val="110000"/>
              </a:lnSpc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CD95EFC-93CE-F1D9-41E0-A15F8CE4948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768306" y="2247896"/>
            <a:ext cx="4443417" cy="2400300"/>
          </a:xfrm>
        </p:spPr>
        <p:txBody>
          <a:bodyPr anchor="ctr"/>
          <a:lstStyle>
            <a:lvl1pPr marL="45720" indent="0">
              <a:lnSpc>
                <a:spcPct val="110000"/>
              </a:lnSpc>
              <a:buNone/>
              <a:defRPr spc="30"/>
            </a:lvl1pPr>
            <a:lvl2pPr marL="45720" indent="0">
              <a:lnSpc>
                <a:spcPct val="110000"/>
              </a:lnSpc>
              <a:spcBef>
                <a:spcPts val="1800"/>
              </a:spcBef>
              <a:buNone/>
              <a:defRPr sz="2000" spc="30"/>
            </a:lvl2pPr>
            <a:lvl3pPr marL="45720" indent="0">
              <a:lnSpc>
                <a:spcPct val="110000"/>
              </a:lnSpc>
              <a:spcBef>
                <a:spcPts val="1800"/>
              </a:spcBef>
              <a:buNone/>
              <a:defRPr sz="2000" spc="30"/>
            </a:lvl3pPr>
            <a:lvl4pPr marL="45720" indent="0">
              <a:lnSpc>
                <a:spcPct val="110000"/>
              </a:lnSpc>
              <a:spcBef>
                <a:spcPts val="1800"/>
              </a:spcBef>
              <a:buNone/>
              <a:defRPr sz="2000" spc="30"/>
            </a:lvl4pPr>
            <a:lvl5pPr marL="45720" indent="0">
              <a:lnSpc>
                <a:spcPct val="110000"/>
              </a:lnSpc>
              <a:spcBef>
                <a:spcPts val="1800"/>
              </a:spcBef>
              <a:buNone/>
              <a:defRPr sz="2000" spc="3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564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C7AADA69-C9F7-59B3-33FE-EFAFD29057A9}"/>
              </a:ext>
            </a:extLst>
          </p:cNvPr>
          <p:cNvSpPr/>
          <p:nvPr/>
        </p:nvSpPr>
        <p:spPr>
          <a:xfrm>
            <a:off x="0" y="0"/>
            <a:ext cx="12188823" cy="6858000"/>
          </a:xfrm>
          <a:prstGeom prst="rect">
            <a:avLst/>
          </a:pr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Freeform: Shape 12">
            <a:extLst>
              <a:ext uri="{FF2B5EF4-FFF2-40B4-BE49-F238E27FC236}">
                <a16:creationId xmlns:a16="http://schemas.microsoft.com/office/drawing/2014/main" id="{C2FD2C2F-489C-DEFB-929B-61251368260B}"/>
              </a:ext>
            </a:extLst>
          </p:cNvPr>
          <p:cNvSpPr/>
          <p:nvPr/>
        </p:nvSpPr>
        <p:spPr>
          <a:xfrm>
            <a:off x="0" y="1581"/>
            <a:ext cx="3428204" cy="685641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428208"/>
              <a:gd name="f7" fmla="val 6856414"/>
              <a:gd name="f8" fmla="val 1"/>
              <a:gd name="f9" fmla="val 1893347"/>
              <a:gd name="f10" fmla="val 1534861"/>
              <a:gd name="f11" fmla="val 3428207"/>
              <a:gd name="f12" fmla="val 5321553"/>
              <a:gd name="f13" fmla="+- 0 0 -90"/>
              <a:gd name="f14" fmla="*/ f3 1 3428208"/>
              <a:gd name="f15" fmla="*/ f4 1 6856414"/>
              <a:gd name="f16" fmla="+- f7 0 f5"/>
              <a:gd name="f17" fmla="+- f6 0 f5"/>
              <a:gd name="f18" fmla="*/ f13 f0 1"/>
              <a:gd name="f19" fmla="*/ f17 1 3428208"/>
              <a:gd name="f20" fmla="*/ f16 1 6856414"/>
              <a:gd name="f21" fmla="*/ 1 f17 1"/>
              <a:gd name="f22" fmla="*/ 0 f16 1"/>
              <a:gd name="f23" fmla="*/ 3428208 f17 1"/>
              <a:gd name="f24" fmla="*/ 3428207 f16 1"/>
              <a:gd name="f25" fmla="*/ 6856414 f16 1"/>
              <a:gd name="f26" fmla="*/ 0 f17 1"/>
              <a:gd name="f27" fmla="*/ f18 1 f2"/>
              <a:gd name="f28" fmla="*/ f21 1 3428208"/>
              <a:gd name="f29" fmla="*/ f22 1 6856414"/>
              <a:gd name="f30" fmla="*/ f23 1 3428208"/>
              <a:gd name="f31" fmla="*/ f24 1 6856414"/>
              <a:gd name="f32" fmla="*/ f25 1 6856414"/>
              <a:gd name="f33" fmla="*/ f26 1 3428208"/>
              <a:gd name="f34" fmla="*/ f5 1 f19"/>
              <a:gd name="f35" fmla="*/ f6 1 f19"/>
              <a:gd name="f36" fmla="*/ f5 1 f20"/>
              <a:gd name="f37" fmla="*/ f7 1 f20"/>
              <a:gd name="f38" fmla="+- f27 0 f1"/>
              <a:gd name="f39" fmla="*/ f28 1 f19"/>
              <a:gd name="f40" fmla="*/ f29 1 f20"/>
              <a:gd name="f41" fmla="*/ f30 1 f19"/>
              <a:gd name="f42" fmla="*/ f31 1 f20"/>
              <a:gd name="f43" fmla="*/ f32 1 f20"/>
              <a:gd name="f44" fmla="*/ f33 1 f19"/>
              <a:gd name="f45" fmla="*/ f34 f14 1"/>
              <a:gd name="f46" fmla="*/ f35 f14 1"/>
              <a:gd name="f47" fmla="*/ f37 f15 1"/>
              <a:gd name="f48" fmla="*/ f36 f15 1"/>
              <a:gd name="f49" fmla="*/ f39 f14 1"/>
              <a:gd name="f50" fmla="*/ f40 f15 1"/>
              <a:gd name="f51" fmla="*/ f41 f14 1"/>
              <a:gd name="f52" fmla="*/ f42 f15 1"/>
              <a:gd name="f53" fmla="*/ f43 f15 1"/>
              <a:gd name="f54" fmla="*/ f44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">
                <a:pos x="f49" y="f50"/>
              </a:cxn>
              <a:cxn ang="f38">
                <a:pos x="f51" y="f52"/>
              </a:cxn>
              <a:cxn ang="f38">
                <a:pos x="f49" y="f53"/>
              </a:cxn>
              <a:cxn ang="f38">
                <a:pos x="f54" y="f53"/>
              </a:cxn>
              <a:cxn ang="f38">
                <a:pos x="f54" y="f50"/>
              </a:cxn>
            </a:cxnLst>
            <a:rect l="f45" t="f48" r="f46" b="f47"/>
            <a:pathLst>
              <a:path w="3428208" h="6856414">
                <a:moveTo>
                  <a:pt x="f8" y="f5"/>
                </a:moveTo>
                <a:cubicBezTo>
                  <a:pt x="f9" y="f5"/>
                  <a:pt x="f6" y="f10"/>
                  <a:pt x="f6" y="f11"/>
                </a:cubicBezTo>
                <a:cubicBezTo>
                  <a:pt x="f6" y="f12"/>
                  <a:pt x="f9" y="f7"/>
                  <a:pt x="f8" y="f7"/>
                </a:cubicBezTo>
                <a:lnTo>
                  <a:pt x="f5" y="f7"/>
                </a:lnTo>
                <a:lnTo>
                  <a:pt x="f5" y="f5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0384E40-8B95-A8C7-2FE5-E115E7362B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89015" y="723903"/>
            <a:ext cx="4114800" cy="5295903"/>
          </a:xfrm>
        </p:spPr>
        <p:txBody>
          <a:bodyPr anchor="ctr"/>
          <a:lstStyle>
            <a:lvl1pPr algn="r">
              <a:lnSpc>
                <a:spcPct val="100000"/>
              </a:lnSpc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09FEE9E-C791-110A-AA49-5BBB3663CAB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932615" y="1981203"/>
            <a:ext cx="4114800" cy="2854784"/>
          </a:xfrm>
        </p:spPr>
        <p:txBody>
          <a:bodyPr anchor="ctr"/>
          <a:lstStyle>
            <a:lvl1pPr marL="45720" indent="0">
              <a:buNone/>
              <a:defRPr/>
            </a:lvl1pPr>
            <a:lvl2pPr marL="365760" indent="0">
              <a:buNone/>
              <a:defRPr/>
            </a:lvl2pPr>
            <a:lvl3pPr marL="594360" indent="0">
              <a:buNone/>
              <a:defRPr/>
            </a:lvl3pPr>
            <a:lvl4pPr marL="777240" indent="0">
              <a:buNone/>
              <a:defRPr/>
            </a:lvl4pPr>
            <a:lvl5pPr marL="96012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ross 13">
            <a:extLst>
              <a:ext uri="{FF2B5EF4-FFF2-40B4-BE49-F238E27FC236}">
                <a16:creationId xmlns:a16="http://schemas.microsoft.com/office/drawing/2014/main" id="{1DC5D0D4-E199-8C3D-49EB-7FACFC971234}"/>
              </a:ext>
            </a:extLst>
          </p:cNvPr>
          <p:cNvSpPr/>
          <p:nvPr/>
        </p:nvSpPr>
        <p:spPr>
          <a:xfrm>
            <a:off x="4837505" y="914400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7" name="Cross 14">
            <a:extLst>
              <a:ext uri="{FF2B5EF4-FFF2-40B4-BE49-F238E27FC236}">
                <a16:creationId xmlns:a16="http://schemas.microsoft.com/office/drawing/2014/main" id="{254B8DB6-63E9-7E3D-FFAB-6FCBBB704F61}"/>
              </a:ext>
            </a:extLst>
          </p:cNvPr>
          <p:cNvSpPr/>
          <p:nvPr/>
        </p:nvSpPr>
        <p:spPr>
          <a:xfrm>
            <a:off x="3085304" y="5695953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8" name="Left Brace 1">
            <a:extLst>
              <a:ext uri="{FF2B5EF4-FFF2-40B4-BE49-F238E27FC236}">
                <a16:creationId xmlns:a16="http://schemas.microsoft.com/office/drawing/2014/main" id="{B1135EC4-F986-0505-7C36-D22A31F727C9}"/>
              </a:ext>
            </a:extLst>
          </p:cNvPr>
          <p:cNvSpPr/>
          <p:nvPr/>
        </p:nvSpPr>
        <p:spPr>
          <a:xfrm>
            <a:off x="5561015" y="2022021"/>
            <a:ext cx="838203" cy="281395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5400000"/>
              <a:gd name="f9" fmla="val 34932"/>
              <a:gd name="f10" fmla="val 50000"/>
              <a:gd name="f11" fmla="+- 0 0 -180"/>
              <a:gd name="f12" fmla="+- 0 0 -270"/>
              <a:gd name="f13" fmla="+- 0 0 -360"/>
              <a:gd name="f14" fmla="abs f3"/>
              <a:gd name="f15" fmla="abs f4"/>
              <a:gd name="f16" fmla="abs f5"/>
              <a:gd name="f17" fmla="+- 2700000 f1 0"/>
              <a:gd name="f18" fmla="*/ f11 f0 1"/>
              <a:gd name="f19" fmla="*/ f12 f0 1"/>
              <a:gd name="f20" fmla="*/ f13 f0 1"/>
              <a:gd name="f21" fmla="?: f14 f3 1"/>
              <a:gd name="f22" fmla="?: f15 f4 1"/>
              <a:gd name="f23" fmla="?: f16 f5 1"/>
              <a:gd name="f24" fmla="+- f17 0 f1"/>
              <a:gd name="f25" fmla="*/ f18 1 f2"/>
              <a:gd name="f26" fmla="*/ f19 1 f2"/>
              <a:gd name="f27" fmla="*/ f20 1 f2"/>
              <a:gd name="f28" fmla="*/ f21 1 21600"/>
              <a:gd name="f29" fmla="*/ f22 1 21600"/>
              <a:gd name="f30" fmla="*/ 21600 f21 1"/>
              <a:gd name="f31" fmla="*/ 21600 f22 1"/>
              <a:gd name="f32" fmla="+- f24 f1 0"/>
              <a:gd name="f33" fmla="+- f25 0 f1"/>
              <a:gd name="f34" fmla="+- f26 0 f1"/>
              <a:gd name="f35" fmla="+- f27 0 f1"/>
              <a:gd name="f36" fmla="min f29 f28"/>
              <a:gd name="f37" fmla="*/ f30 1 f23"/>
              <a:gd name="f38" fmla="*/ f31 1 f23"/>
              <a:gd name="f39" fmla="*/ f32 f7 1"/>
              <a:gd name="f40" fmla="val f37"/>
              <a:gd name="f41" fmla="val f38"/>
              <a:gd name="f42" fmla="*/ f39 1 f0"/>
              <a:gd name="f43" fmla="*/ f6 f36 1"/>
              <a:gd name="f44" fmla="+- f41 0 f6"/>
              <a:gd name="f45" fmla="+- f40 0 f6"/>
              <a:gd name="f46" fmla="+- 0 0 f42"/>
              <a:gd name="f47" fmla="*/ f40 f36 1"/>
              <a:gd name="f48" fmla="*/ f41 f36 1"/>
              <a:gd name="f49" fmla="*/ f45 1 2"/>
              <a:gd name="f50" fmla="min f45 f44"/>
              <a:gd name="f51" fmla="*/ f44 f10 1"/>
              <a:gd name="f52" fmla="+- 0 0 f46"/>
              <a:gd name="f53" fmla="+- f6 f49 0"/>
              <a:gd name="f54" fmla="*/ f50 f9 1"/>
              <a:gd name="f55" fmla="*/ f51 1 100000"/>
              <a:gd name="f56" fmla="*/ f52 f0 1"/>
              <a:gd name="f57" fmla="*/ f49 f36 1"/>
              <a:gd name="f58" fmla="*/ f54 1 100000"/>
              <a:gd name="f59" fmla="*/ f56 1 f7"/>
              <a:gd name="f60" fmla="*/ f53 f36 1"/>
              <a:gd name="f61" fmla="*/ f55 f36 1"/>
              <a:gd name="f62" fmla="+- f55 f58 0"/>
              <a:gd name="f63" fmla="+- f59 0 f1"/>
              <a:gd name="f64" fmla="*/ f58 f36 1"/>
              <a:gd name="f65" fmla="cos 1 f63"/>
              <a:gd name="f66" fmla="sin 1 f63"/>
              <a:gd name="f67" fmla="*/ f62 f36 1"/>
              <a:gd name="f68" fmla="+- 0 0 f65"/>
              <a:gd name="f69" fmla="+- 0 0 f66"/>
              <a:gd name="f70" fmla="+- 0 0 f68"/>
              <a:gd name="f71" fmla="+- 0 0 f69"/>
              <a:gd name="f72" fmla="val f70"/>
              <a:gd name="f73" fmla="val f71"/>
              <a:gd name="f74" fmla="*/ f72 f49 1"/>
              <a:gd name="f75" fmla="*/ f73 f58 1"/>
              <a:gd name="f76" fmla="+- f40 0 f74"/>
              <a:gd name="f77" fmla="+- f58 0 f75"/>
              <a:gd name="f78" fmla="+- f41 f75 0"/>
              <a:gd name="f79" fmla="+- f78 0 f58"/>
              <a:gd name="f80" fmla="*/ f76 f36 1"/>
              <a:gd name="f81" fmla="*/ f77 f36 1"/>
              <a:gd name="f82" fmla="*/ f79 f3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3">
                <a:pos x="f47" y="f43"/>
              </a:cxn>
              <a:cxn ang="f34">
                <a:pos x="f43" y="f61"/>
              </a:cxn>
              <a:cxn ang="f35">
                <a:pos x="f47" y="f48"/>
              </a:cxn>
            </a:cxnLst>
            <a:rect l="f80" t="f81" r="f47" b="f82"/>
            <a:pathLst>
              <a:path stroke="0">
                <a:moveTo>
                  <a:pt x="f47" y="f48"/>
                </a:moveTo>
                <a:arcTo wR="f57" hR="f64" stAng="f1" swAng="f1"/>
                <a:lnTo>
                  <a:pt x="f60" y="f67"/>
                </a:lnTo>
                <a:arcTo wR="f57" hR="f64" stAng="f6" swAng="f8"/>
                <a:arcTo wR="f57" hR="f64" stAng="f1" swAng="f8"/>
                <a:lnTo>
                  <a:pt x="f60" y="f64"/>
                </a:lnTo>
                <a:arcTo wR="f57" hR="f64" stAng="f0" swAng="f1"/>
                <a:close/>
              </a:path>
              <a:path fill="none">
                <a:moveTo>
                  <a:pt x="f47" y="f48"/>
                </a:moveTo>
                <a:arcTo wR="f57" hR="f64" stAng="f1" swAng="f1"/>
                <a:lnTo>
                  <a:pt x="f60" y="f67"/>
                </a:lnTo>
                <a:arcTo wR="f57" hR="f64" stAng="f6" swAng="f8"/>
                <a:arcTo wR="f57" hR="f64" stAng="f1" swAng="f8"/>
                <a:lnTo>
                  <a:pt x="f60" y="f64"/>
                </a:lnTo>
                <a:arcTo wR="f57" hR="f64" stAng="f0" swAng="f1"/>
              </a:path>
            </a:pathLst>
          </a:custGeom>
          <a:noFill/>
          <a:ln w="28575" cap="flat">
            <a:solidFill>
              <a:srgbClr val="262626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80831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ing with Ph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6">
            <a:extLst>
              <a:ext uri="{FF2B5EF4-FFF2-40B4-BE49-F238E27FC236}">
                <a16:creationId xmlns:a16="http://schemas.microsoft.com/office/drawing/2014/main" id="{35CBE654-DD52-7C13-B791-E36C9AFE5AB6}"/>
              </a:ext>
            </a:extLst>
          </p:cNvPr>
          <p:cNvSpPr/>
          <p:nvPr/>
        </p:nvSpPr>
        <p:spPr>
          <a:xfrm>
            <a:off x="6704015" y="1148422"/>
            <a:ext cx="4561164" cy="456116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pic>
        <p:nvPicPr>
          <p:cNvPr id="3" name="Graphic 7">
            <a:extLst>
              <a:ext uri="{FF2B5EF4-FFF2-40B4-BE49-F238E27FC236}">
                <a16:creationId xmlns:a16="http://schemas.microsoft.com/office/drawing/2014/main" id="{7E4391A4-838E-1B52-17E6-8294D6D3D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2078" y="598173"/>
            <a:ext cx="3096222" cy="566166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ross 8">
            <a:extLst>
              <a:ext uri="{FF2B5EF4-FFF2-40B4-BE49-F238E27FC236}">
                <a16:creationId xmlns:a16="http://schemas.microsoft.com/office/drawing/2014/main" id="{70EFC5CD-8B08-1DB9-2DB4-8D12335CD1DB}"/>
              </a:ext>
            </a:extLst>
          </p:cNvPr>
          <p:cNvSpPr/>
          <p:nvPr/>
        </p:nvSpPr>
        <p:spPr>
          <a:xfrm>
            <a:off x="10818815" y="5353080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5" name="Cross 10">
            <a:extLst>
              <a:ext uri="{FF2B5EF4-FFF2-40B4-BE49-F238E27FC236}">
                <a16:creationId xmlns:a16="http://schemas.microsoft.com/office/drawing/2014/main" id="{4BAD0A60-D3FA-F7BA-DC22-CF98C3179C31}"/>
              </a:ext>
            </a:extLst>
          </p:cNvPr>
          <p:cNvSpPr/>
          <p:nvPr/>
        </p:nvSpPr>
        <p:spPr>
          <a:xfrm>
            <a:off x="6335914" y="805513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97196D-340F-FDA2-495C-E79EB5705D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8011" y="685800"/>
            <a:ext cx="6372819" cy="4038603"/>
          </a:xfrm>
        </p:spPr>
        <p:txBody>
          <a:bodyPr/>
          <a:lstStyle>
            <a:lvl1pPr>
              <a:lnSpc>
                <a:spcPct val="100000"/>
              </a:lnSpc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75F1A0CF-879F-8070-606F-1F06FF9B6FA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8011" y="4876796"/>
            <a:ext cx="6372819" cy="1104896"/>
          </a:xfrm>
        </p:spPr>
        <p:txBody>
          <a:bodyPr/>
          <a:lstStyle>
            <a:lvl1pPr marL="4572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5">
            <a:extLst>
              <a:ext uri="{FF2B5EF4-FFF2-40B4-BE49-F238E27FC236}">
                <a16:creationId xmlns:a16="http://schemas.microsoft.com/office/drawing/2014/main" id="{C74871C5-B8FA-7684-0348-5092BF8291C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765048" y="883474"/>
            <a:ext cx="2439097" cy="5091059"/>
          </a:xfrm>
        </p:spPr>
        <p:txBody>
          <a:bodyPr>
            <a:noAutofit/>
          </a:bodyPr>
          <a:lstStyle>
            <a:lvl1pPr marL="45720" indent="0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78255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+ Sub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4">
            <a:extLst>
              <a:ext uri="{FF2B5EF4-FFF2-40B4-BE49-F238E27FC236}">
                <a16:creationId xmlns:a16="http://schemas.microsoft.com/office/drawing/2014/main" id="{F70AD636-0C00-3E29-BA16-B38FEBC01D31}"/>
              </a:ext>
            </a:extLst>
          </p:cNvPr>
          <p:cNvSpPr/>
          <p:nvPr/>
        </p:nvSpPr>
        <p:spPr>
          <a:xfrm>
            <a:off x="3275015" y="609603"/>
            <a:ext cx="5638803" cy="5638803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Left Brace 7">
            <a:extLst>
              <a:ext uri="{FF2B5EF4-FFF2-40B4-BE49-F238E27FC236}">
                <a16:creationId xmlns:a16="http://schemas.microsoft.com/office/drawing/2014/main" id="{59899637-8C41-C8A4-FCDB-5724A3E3C13E}"/>
              </a:ext>
            </a:extLst>
          </p:cNvPr>
          <p:cNvSpPr/>
          <p:nvPr/>
        </p:nvSpPr>
        <p:spPr>
          <a:xfrm>
            <a:off x="5561015" y="2022021"/>
            <a:ext cx="838203" cy="281395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5400000"/>
              <a:gd name="f9" fmla="val 34932"/>
              <a:gd name="f10" fmla="val 50000"/>
              <a:gd name="f11" fmla="+- 0 0 -180"/>
              <a:gd name="f12" fmla="+- 0 0 -270"/>
              <a:gd name="f13" fmla="+- 0 0 -360"/>
              <a:gd name="f14" fmla="abs f3"/>
              <a:gd name="f15" fmla="abs f4"/>
              <a:gd name="f16" fmla="abs f5"/>
              <a:gd name="f17" fmla="+- 2700000 f1 0"/>
              <a:gd name="f18" fmla="*/ f11 f0 1"/>
              <a:gd name="f19" fmla="*/ f12 f0 1"/>
              <a:gd name="f20" fmla="*/ f13 f0 1"/>
              <a:gd name="f21" fmla="?: f14 f3 1"/>
              <a:gd name="f22" fmla="?: f15 f4 1"/>
              <a:gd name="f23" fmla="?: f16 f5 1"/>
              <a:gd name="f24" fmla="+- f17 0 f1"/>
              <a:gd name="f25" fmla="*/ f18 1 f2"/>
              <a:gd name="f26" fmla="*/ f19 1 f2"/>
              <a:gd name="f27" fmla="*/ f20 1 f2"/>
              <a:gd name="f28" fmla="*/ f21 1 21600"/>
              <a:gd name="f29" fmla="*/ f22 1 21600"/>
              <a:gd name="f30" fmla="*/ 21600 f21 1"/>
              <a:gd name="f31" fmla="*/ 21600 f22 1"/>
              <a:gd name="f32" fmla="+- f24 f1 0"/>
              <a:gd name="f33" fmla="+- f25 0 f1"/>
              <a:gd name="f34" fmla="+- f26 0 f1"/>
              <a:gd name="f35" fmla="+- f27 0 f1"/>
              <a:gd name="f36" fmla="min f29 f28"/>
              <a:gd name="f37" fmla="*/ f30 1 f23"/>
              <a:gd name="f38" fmla="*/ f31 1 f23"/>
              <a:gd name="f39" fmla="*/ f32 f7 1"/>
              <a:gd name="f40" fmla="val f37"/>
              <a:gd name="f41" fmla="val f38"/>
              <a:gd name="f42" fmla="*/ f39 1 f0"/>
              <a:gd name="f43" fmla="*/ f6 f36 1"/>
              <a:gd name="f44" fmla="+- f41 0 f6"/>
              <a:gd name="f45" fmla="+- f40 0 f6"/>
              <a:gd name="f46" fmla="+- 0 0 f42"/>
              <a:gd name="f47" fmla="*/ f40 f36 1"/>
              <a:gd name="f48" fmla="*/ f41 f36 1"/>
              <a:gd name="f49" fmla="*/ f45 1 2"/>
              <a:gd name="f50" fmla="min f45 f44"/>
              <a:gd name="f51" fmla="*/ f44 f10 1"/>
              <a:gd name="f52" fmla="+- 0 0 f46"/>
              <a:gd name="f53" fmla="+- f6 f49 0"/>
              <a:gd name="f54" fmla="*/ f50 f9 1"/>
              <a:gd name="f55" fmla="*/ f51 1 100000"/>
              <a:gd name="f56" fmla="*/ f52 f0 1"/>
              <a:gd name="f57" fmla="*/ f49 f36 1"/>
              <a:gd name="f58" fmla="*/ f54 1 100000"/>
              <a:gd name="f59" fmla="*/ f56 1 f7"/>
              <a:gd name="f60" fmla="*/ f53 f36 1"/>
              <a:gd name="f61" fmla="*/ f55 f36 1"/>
              <a:gd name="f62" fmla="+- f55 f58 0"/>
              <a:gd name="f63" fmla="+- f59 0 f1"/>
              <a:gd name="f64" fmla="*/ f58 f36 1"/>
              <a:gd name="f65" fmla="cos 1 f63"/>
              <a:gd name="f66" fmla="sin 1 f63"/>
              <a:gd name="f67" fmla="*/ f62 f36 1"/>
              <a:gd name="f68" fmla="+- 0 0 f65"/>
              <a:gd name="f69" fmla="+- 0 0 f66"/>
              <a:gd name="f70" fmla="+- 0 0 f68"/>
              <a:gd name="f71" fmla="+- 0 0 f69"/>
              <a:gd name="f72" fmla="val f70"/>
              <a:gd name="f73" fmla="val f71"/>
              <a:gd name="f74" fmla="*/ f72 f49 1"/>
              <a:gd name="f75" fmla="*/ f73 f58 1"/>
              <a:gd name="f76" fmla="+- f40 0 f74"/>
              <a:gd name="f77" fmla="+- f58 0 f75"/>
              <a:gd name="f78" fmla="+- f41 f75 0"/>
              <a:gd name="f79" fmla="+- f78 0 f58"/>
              <a:gd name="f80" fmla="*/ f76 f36 1"/>
              <a:gd name="f81" fmla="*/ f77 f36 1"/>
              <a:gd name="f82" fmla="*/ f79 f3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3">
                <a:pos x="f47" y="f43"/>
              </a:cxn>
              <a:cxn ang="f34">
                <a:pos x="f43" y="f61"/>
              </a:cxn>
              <a:cxn ang="f35">
                <a:pos x="f47" y="f48"/>
              </a:cxn>
            </a:cxnLst>
            <a:rect l="f80" t="f81" r="f47" b="f82"/>
            <a:pathLst>
              <a:path stroke="0">
                <a:moveTo>
                  <a:pt x="f47" y="f48"/>
                </a:moveTo>
                <a:arcTo wR="f57" hR="f64" stAng="f1" swAng="f1"/>
                <a:lnTo>
                  <a:pt x="f60" y="f67"/>
                </a:lnTo>
                <a:arcTo wR="f57" hR="f64" stAng="f6" swAng="f8"/>
                <a:arcTo wR="f57" hR="f64" stAng="f1" swAng="f8"/>
                <a:lnTo>
                  <a:pt x="f60" y="f64"/>
                </a:lnTo>
                <a:arcTo wR="f57" hR="f64" stAng="f0" swAng="f1"/>
                <a:close/>
              </a:path>
              <a:path fill="none">
                <a:moveTo>
                  <a:pt x="f47" y="f48"/>
                </a:moveTo>
                <a:arcTo wR="f57" hR="f64" stAng="f1" swAng="f1"/>
                <a:lnTo>
                  <a:pt x="f60" y="f67"/>
                </a:lnTo>
                <a:arcTo wR="f57" hR="f64" stAng="f6" swAng="f8"/>
                <a:arcTo wR="f57" hR="f64" stAng="f1" swAng="f8"/>
                <a:lnTo>
                  <a:pt x="f60" y="f64"/>
                </a:lnTo>
                <a:arcTo wR="f57" hR="f64" stAng="f0" swAng="f1"/>
              </a:path>
            </a:pathLst>
          </a:custGeom>
          <a:noFill/>
          <a:ln w="28575" cap="flat">
            <a:solidFill>
              <a:srgbClr val="262626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8FFFE2B-4403-61A6-55C6-B1641AB2E9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1815" y="495303"/>
            <a:ext cx="4572000" cy="5867403"/>
          </a:xfrm>
        </p:spPr>
        <p:txBody>
          <a:bodyPr anchor="ctr"/>
          <a:lstStyle>
            <a:lvl1pPr algn="r">
              <a:lnSpc>
                <a:spcPct val="110000"/>
              </a:lnSpc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6B692FE5-2880-F186-3D01-6849B79E227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768306" y="2022021"/>
            <a:ext cx="4443417" cy="2813956"/>
          </a:xfrm>
        </p:spPr>
        <p:txBody>
          <a:bodyPr anchor="ctr"/>
          <a:lstStyle>
            <a:lvl1pPr marL="45720" indent="0">
              <a:lnSpc>
                <a:spcPct val="110000"/>
              </a:lnSpc>
              <a:buNone/>
              <a:defRPr spc="30"/>
            </a:lvl1pPr>
            <a:lvl2pPr marL="274320">
              <a:lnSpc>
                <a:spcPct val="110000"/>
              </a:lnSpc>
              <a:spcBef>
                <a:spcPts val="1800"/>
              </a:spcBef>
              <a:defRPr sz="2000" spc="30"/>
            </a:lvl2pPr>
            <a:lvl3pPr marL="594360" indent="-228600">
              <a:lnSpc>
                <a:spcPct val="110000"/>
              </a:lnSpc>
              <a:spcBef>
                <a:spcPts val="1800"/>
              </a:spcBef>
              <a:defRPr sz="2000" spc="30"/>
            </a:lvl3pPr>
            <a:lvl4pPr marL="777240" indent="-228600">
              <a:lnSpc>
                <a:spcPct val="110000"/>
              </a:lnSpc>
              <a:spcBef>
                <a:spcPts val="1800"/>
              </a:spcBef>
              <a:defRPr sz="2000" spc="30"/>
            </a:lvl4pPr>
            <a:lvl5pPr marL="960120" indent="-228600">
              <a:lnSpc>
                <a:spcPct val="110000"/>
              </a:lnSpc>
              <a:spcBef>
                <a:spcPts val="1800"/>
              </a:spcBef>
              <a:defRPr sz="2000" spc="3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6763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B91EA853-F062-28AC-C0F1-D1AC7C6D0DF2}"/>
              </a:ext>
            </a:extLst>
          </p:cNvPr>
          <p:cNvSpPr/>
          <p:nvPr/>
        </p:nvSpPr>
        <p:spPr>
          <a:xfrm>
            <a:off x="0" y="0"/>
            <a:ext cx="760415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  <a:effectLst>
            <a:outerShdw dir="16200000" algn="tl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Cross 8">
            <a:extLst>
              <a:ext uri="{FF2B5EF4-FFF2-40B4-BE49-F238E27FC236}">
                <a16:creationId xmlns:a16="http://schemas.microsoft.com/office/drawing/2014/main" id="{0234C1BB-648B-5565-45D9-217888EC3B93}"/>
              </a:ext>
            </a:extLst>
          </p:cNvPr>
          <p:cNvSpPr/>
          <p:nvPr/>
        </p:nvSpPr>
        <p:spPr>
          <a:xfrm>
            <a:off x="8151811" y="5670551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FDE41DF-465F-CA7B-7388-7FAFC459C5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3811" y="609603"/>
            <a:ext cx="4914900" cy="1447796"/>
          </a:xfrm>
        </p:spPr>
        <p:txBody>
          <a:bodyPr anchor="t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A3B674A-A289-E06B-56B9-C3E0473B666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0" y="609603"/>
            <a:ext cx="760415" cy="381003"/>
          </a:xfrm>
        </p:spPr>
        <p:txBody>
          <a:bodyPr anchorCtr="1"/>
          <a:lstStyle>
            <a:lvl1pPr algn="ctr">
              <a:defRPr sz="2400" b="1"/>
            </a:lvl1pPr>
          </a:lstStyle>
          <a:p>
            <a:pPr lvl="0"/>
            <a:fld id="{1AE87FD2-DE8A-4A66-AA27-32DF834F8910}" type="slidenum"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71C0C1F-356D-5532-A60D-63116B5281A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 rot="16200004">
            <a:off x="-1829591" y="2591487"/>
            <a:ext cx="4419596" cy="760415"/>
          </a:xfrm>
        </p:spPr>
        <p:txBody>
          <a:bodyPr anchorCtr="1"/>
          <a:lstStyle>
            <a:lvl1pPr algn="ctr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932CAE6-58CF-48D4-42EE-3AB539F4CBE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 rot="16200004">
            <a:off x="-229391" y="5258490"/>
            <a:ext cx="1219196" cy="760415"/>
          </a:xfrm>
        </p:spPr>
        <p:txBody>
          <a:bodyPr/>
          <a:lstStyle>
            <a:lvl1pPr algn="l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227D257-D713-52BC-72D6-44CFC026C54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311277" y="2286000"/>
            <a:ext cx="4572000" cy="4267203"/>
          </a:xfrm>
        </p:spPr>
        <p:txBody>
          <a:bodyPr/>
          <a:lstStyle>
            <a:lvl1pPr marL="4572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1pPr>
            <a:lvl2pPr marL="365760" indent="0">
              <a:lnSpc>
                <a:spcPct val="110000"/>
              </a:lnSpc>
              <a:buNone/>
              <a:defRPr>
                <a:ea typeface="Century Gothic"/>
                <a:cs typeface="Century Gothic"/>
              </a:defRPr>
            </a:lvl2pPr>
            <a:lvl3pPr marL="59436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3pPr>
            <a:lvl4pPr marL="77724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4pPr>
            <a:lvl5pPr marL="96012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ross 14">
            <a:extLst>
              <a:ext uri="{FF2B5EF4-FFF2-40B4-BE49-F238E27FC236}">
                <a16:creationId xmlns:a16="http://schemas.microsoft.com/office/drawing/2014/main" id="{03B1535B-CECE-4CC1-E24D-C3E303AA7DD3}"/>
              </a:ext>
            </a:extLst>
          </p:cNvPr>
          <p:cNvSpPr/>
          <p:nvPr/>
        </p:nvSpPr>
        <p:spPr>
          <a:xfrm>
            <a:off x="7351711" y="4419596"/>
            <a:ext cx="685800" cy="68580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10" name="Freeform: Shape 4">
            <a:extLst>
              <a:ext uri="{FF2B5EF4-FFF2-40B4-BE49-F238E27FC236}">
                <a16:creationId xmlns:a16="http://schemas.microsoft.com/office/drawing/2014/main" id="{8B864A62-08DF-2F37-8BD7-E1C49AA743EB}"/>
              </a:ext>
            </a:extLst>
          </p:cNvPr>
          <p:cNvSpPr/>
          <p:nvPr/>
        </p:nvSpPr>
        <p:spPr>
          <a:xfrm>
            <a:off x="8609011" y="-22000"/>
            <a:ext cx="3579811" cy="6902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79812"/>
              <a:gd name="f7" fmla="val 6901998"/>
              <a:gd name="f8" fmla="val 3450999"/>
              <a:gd name="f9" fmla="val 3257"/>
              <a:gd name="f10" fmla="val 6898741"/>
              <a:gd name="f11" fmla="val 1545065"/>
              <a:gd name="f12" fmla="val 5356933"/>
              <a:gd name="f13" fmla="+- 0 0 -90"/>
              <a:gd name="f14" fmla="*/ f3 1 3579812"/>
              <a:gd name="f15" fmla="*/ f4 1 6901998"/>
              <a:gd name="f16" fmla="+- f7 0 f5"/>
              <a:gd name="f17" fmla="+- f6 0 f5"/>
              <a:gd name="f18" fmla="*/ f13 f0 1"/>
              <a:gd name="f19" fmla="*/ f17 1 3579812"/>
              <a:gd name="f20" fmla="*/ f16 1 6901998"/>
              <a:gd name="f21" fmla="*/ 3450999 f17 1"/>
              <a:gd name="f22" fmla="*/ 0 f16 1"/>
              <a:gd name="f23" fmla="*/ 3579812 f17 1"/>
              <a:gd name="f24" fmla="*/ 3257 f16 1"/>
              <a:gd name="f25" fmla="*/ 6898741 f16 1"/>
              <a:gd name="f26" fmla="*/ 6901998 f16 1"/>
              <a:gd name="f27" fmla="*/ 0 f17 1"/>
              <a:gd name="f28" fmla="*/ 3450999 f16 1"/>
              <a:gd name="f29" fmla="*/ f18 1 f2"/>
              <a:gd name="f30" fmla="*/ f21 1 3579812"/>
              <a:gd name="f31" fmla="*/ f22 1 6901998"/>
              <a:gd name="f32" fmla="*/ f23 1 3579812"/>
              <a:gd name="f33" fmla="*/ f24 1 6901998"/>
              <a:gd name="f34" fmla="*/ f25 1 6901998"/>
              <a:gd name="f35" fmla="*/ f26 1 6901998"/>
              <a:gd name="f36" fmla="*/ f27 1 3579812"/>
              <a:gd name="f37" fmla="*/ f28 1 6901998"/>
              <a:gd name="f38" fmla="*/ f5 1 f19"/>
              <a:gd name="f39" fmla="*/ f6 1 f19"/>
              <a:gd name="f40" fmla="*/ f5 1 f20"/>
              <a:gd name="f41" fmla="*/ f7 1 f20"/>
              <a:gd name="f42" fmla="+- f29 0 f1"/>
              <a:gd name="f43" fmla="*/ f30 1 f19"/>
              <a:gd name="f44" fmla="*/ f31 1 f20"/>
              <a:gd name="f45" fmla="*/ f32 1 f19"/>
              <a:gd name="f46" fmla="*/ f33 1 f20"/>
              <a:gd name="f47" fmla="*/ f34 1 f20"/>
              <a:gd name="f48" fmla="*/ f35 1 f20"/>
              <a:gd name="f49" fmla="*/ f36 1 f19"/>
              <a:gd name="f50" fmla="*/ f37 1 f20"/>
              <a:gd name="f51" fmla="*/ f38 f14 1"/>
              <a:gd name="f52" fmla="*/ f39 f14 1"/>
              <a:gd name="f53" fmla="*/ f41 f15 1"/>
              <a:gd name="f54" fmla="*/ f40 f15 1"/>
              <a:gd name="f55" fmla="*/ f43 f14 1"/>
              <a:gd name="f56" fmla="*/ f44 f15 1"/>
              <a:gd name="f57" fmla="*/ f45 f14 1"/>
              <a:gd name="f58" fmla="*/ f46 f15 1"/>
              <a:gd name="f59" fmla="*/ f47 f15 1"/>
              <a:gd name="f60" fmla="*/ f48 f15 1"/>
              <a:gd name="f61" fmla="*/ f49 f14 1"/>
              <a:gd name="f62" fmla="*/ f50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55" y="f56"/>
              </a:cxn>
              <a:cxn ang="f42">
                <a:pos x="f57" y="f58"/>
              </a:cxn>
              <a:cxn ang="f42">
                <a:pos x="f57" y="f59"/>
              </a:cxn>
              <a:cxn ang="f42">
                <a:pos x="f55" y="f60"/>
              </a:cxn>
              <a:cxn ang="f42">
                <a:pos x="f61" y="f62"/>
              </a:cxn>
              <a:cxn ang="f42">
                <a:pos x="f55" y="f56"/>
              </a:cxn>
            </a:cxnLst>
            <a:rect l="f51" t="f54" r="f52" b="f53"/>
            <a:pathLst>
              <a:path w="3579812" h="6901998">
                <a:moveTo>
                  <a:pt x="f8" y="f5"/>
                </a:moveTo>
                <a:lnTo>
                  <a:pt x="f6" y="f9"/>
                </a:lnTo>
                <a:lnTo>
                  <a:pt x="f6" y="f10"/>
                </a:lnTo>
                <a:lnTo>
                  <a:pt x="f8" y="f7"/>
                </a:lnTo>
                <a:cubicBezTo>
                  <a:pt x="f11" y="f7"/>
                  <a:pt x="f5" y="f12"/>
                  <a:pt x="f5" y="f8"/>
                </a:cubicBezTo>
                <a:cubicBezTo>
                  <a:pt x="f5" y="f11"/>
                  <a:pt x="f11" y="f5"/>
                  <a:pt x="f8" y="f5"/>
                </a:cubicBez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45808466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ith Computer Mon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4">
            <a:extLst>
              <a:ext uri="{FF2B5EF4-FFF2-40B4-BE49-F238E27FC236}">
                <a16:creationId xmlns:a16="http://schemas.microsoft.com/office/drawing/2014/main" id="{92C6D220-3A8F-9E24-23FF-BFBF2A2F297C}"/>
              </a:ext>
            </a:extLst>
          </p:cNvPr>
          <p:cNvSpPr/>
          <p:nvPr/>
        </p:nvSpPr>
        <p:spPr>
          <a:xfrm>
            <a:off x="6704015" y="838203"/>
            <a:ext cx="5029200" cy="502920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6E7837A3-E145-BAC4-A2C9-82382D68EEDE}"/>
              </a:ext>
            </a:extLst>
          </p:cNvPr>
          <p:cNvSpPr/>
          <p:nvPr/>
        </p:nvSpPr>
        <p:spPr>
          <a:xfrm>
            <a:off x="0" y="0"/>
            <a:ext cx="760415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  <a:effectLst>
            <a:outerShdw dir="16200000" algn="tl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pic>
        <p:nvPicPr>
          <p:cNvPr id="4" name="Graphic 14">
            <a:extLst>
              <a:ext uri="{FF2B5EF4-FFF2-40B4-BE49-F238E27FC236}">
                <a16:creationId xmlns:a16="http://schemas.microsoft.com/office/drawing/2014/main" id="{98596A8B-15E0-8D9F-7CBA-5008B2576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42108" y="1752603"/>
            <a:ext cx="4951064" cy="381000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505440E-19DC-A01E-D56D-547387AFA6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3811" y="609603"/>
            <a:ext cx="4914900" cy="1447796"/>
          </a:xfrm>
        </p:spPr>
        <p:txBody>
          <a:bodyPr anchor="t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DD402-C973-3F6D-A8B6-598661C6905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0" y="609603"/>
            <a:ext cx="760415" cy="381003"/>
          </a:xfrm>
        </p:spPr>
        <p:txBody>
          <a:bodyPr anchorCtr="1"/>
          <a:lstStyle>
            <a:lvl1pPr algn="ctr">
              <a:defRPr sz="2400" b="1"/>
            </a:lvl1pPr>
          </a:lstStyle>
          <a:p>
            <a:pPr lvl="0"/>
            <a:fld id="{C041512C-4375-434B-B2CC-E5BD99A4F359}" type="slidenum"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E8B6155-3AB8-D5EE-5E92-A296A58C279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 rot="16200004">
            <a:off x="-1829591" y="2591487"/>
            <a:ext cx="4419596" cy="760415"/>
          </a:xfrm>
        </p:spPr>
        <p:txBody>
          <a:bodyPr anchorCtr="1"/>
          <a:lstStyle>
            <a:lvl1pPr algn="ctr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836D7A0-FF50-59AE-E459-024D73B09F9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 rot="16200004">
            <a:off x="-229391" y="5258490"/>
            <a:ext cx="1219196" cy="760415"/>
          </a:xfrm>
        </p:spPr>
        <p:txBody>
          <a:bodyPr/>
          <a:lstStyle>
            <a:lvl1pPr algn="l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4B8B11-C7B9-2229-9C6C-9D80C43CC47C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311277" y="2286000"/>
            <a:ext cx="4572000" cy="3962396"/>
          </a:xfrm>
        </p:spPr>
        <p:txBody>
          <a:bodyPr/>
          <a:lstStyle>
            <a:lvl1pPr marL="4572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1pPr>
            <a:lvl2pPr marL="365760" indent="0">
              <a:lnSpc>
                <a:spcPct val="110000"/>
              </a:lnSpc>
              <a:buNone/>
              <a:defRPr>
                <a:ea typeface="Century Gothic"/>
                <a:cs typeface="Century Gothic"/>
              </a:defRPr>
            </a:lvl2pPr>
            <a:lvl3pPr marL="59436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3pPr>
            <a:lvl4pPr marL="77724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4pPr>
            <a:lvl5pPr marL="960120" indent="0">
              <a:lnSpc>
                <a:spcPct val="110000"/>
              </a:lnSpc>
              <a:buNone/>
              <a:defRPr sz="1800">
                <a:ea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8AEF7415-32D8-F6F3-E12E-017AD8E82593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045945" y="2057400"/>
            <a:ext cx="4343400" cy="2688336"/>
          </a:xfrm>
        </p:spPr>
        <p:txBody>
          <a:bodyPr>
            <a:noAutofit/>
          </a:bodyPr>
          <a:lstStyle>
            <a:lvl1pPr marL="45720" indent="0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3785077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FFB78-2B41-39BD-A183-5492559493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8011" y="685800"/>
            <a:ext cx="5687339" cy="5288734"/>
          </a:xfrm>
        </p:spPr>
        <p:txBody>
          <a:bodyPr/>
          <a:lstStyle>
            <a:lvl1pPr>
              <a:lnSpc>
                <a:spcPct val="100000"/>
              </a:lnSpc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ross 2">
            <a:extLst>
              <a:ext uri="{FF2B5EF4-FFF2-40B4-BE49-F238E27FC236}">
                <a16:creationId xmlns:a16="http://schemas.microsoft.com/office/drawing/2014/main" id="{2F46D7D9-1044-6B35-E066-17A37735F454}"/>
              </a:ext>
            </a:extLst>
          </p:cNvPr>
          <p:cNvSpPr/>
          <p:nvPr/>
        </p:nvSpPr>
        <p:spPr>
          <a:xfrm>
            <a:off x="7130152" y="3969437"/>
            <a:ext cx="640665" cy="640665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0A786F5E-5325-1864-AD08-56043252A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" r="42412"/>
          <a:stretch>
            <a:fillRect/>
          </a:stretch>
        </p:blipFill>
        <p:spPr>
          <a:xfrm>
            <a:off x="7134779" y="533396"/>
            <a:ext cx="5054044" cy="558799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Cross 5">
            <a:extLst>
              <a:ext uri="{FF2B5EF4-FFF2-40B4-BE49-F238E27FC236}">
                <a16:creationId xmlns:a16="http://schemas.microsoft.com/office/drawing/2014/main" id="{445608CA-F884-04AC-FE21-06B5604AB5E7}"/>
              </a:ext>
            </a:extLst>
          </p:cNvPr>
          <p:cNvSpPr/>
          <p:nvPr/>
        </p:nvSpPr>
        <p:spPr>
          <a:xfrm>
            <a:off x="6368146" y="2407340"/>
            <a:ext cx="640665" cy="640665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3979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6" name="Picture Placeholder 20">
            <a:extLst>
              <a:ext uri="{FF2B5EF4-FFF2-40B4-BE49-F238E27FC236}">
                <a16:creationId xmlns:a16="http://schemas.microsoft.com/office/drawing/2014/main" id="{48D17BC3-BE66-A45B-35CA-4E64507EB91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8119743" y="990596"/>
            <a:ext cx="4069080" cy="4384977"/>
          </a:xfrm>
        </p:spPr>
        <p:txBody>
          <a:bodyPr>
            <a:noAutofit/>
          </a:bodyPr>
          <a:lstStyle>
            <a:lvl1pPr marL="45720" indent="0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81850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with Acc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4">
            <a:extLst>
              <a:ext uri="{FF2B5EF4-FFF2-40B4-BE49-F238E27FC236}">
                <a16:creationId xmlns:a16="http://schemas.microsoft.com/office/drawing/2014/main" id="{C000CE69-54E5-5489-398D-12AF8836CB8D}"/>
              </a:ext>
            </a:extLst>
          </p:cNvPr>
          <p:cNvSpPr/>
          <p:nvPr/>
        </p:nvSpPr>
        <p:spPr>
          <a:xfrm>
            <a:off x="6361115" y="1317174"/>
            <a:ext cx="5029200" cy="502920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gradFill>
            <a:gsLst>
              <a:gs pos="0">
                <a:srgbClr val="B4CCE7">
                  <a:alpha val="0"/>
                </a:srgbClr>
              </a:gs>
              <a:gs pos="100000">
                <a:srgbClr val="ACCBF9"/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C76D220E-79D3-CB78-6711-F7772DC3F49E}"/>
              </a:ext>
            </a:extLst>
          </p:cNvPr>
          <p:cNvSpPr/>
          <p:nvPr/>
        </p:nvSpPr>
        <p:spPr>
          <a:xfrm>
            <a:off x="0" y="0"/>
            <a:ext cx="760415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  <a:effectLst>
            <a:outerShdw dir="16200000" algn="tl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644D53-A8B4-5E83-7C56-7710694FD9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3811" y="609603"/>
            <a:ext cx="4914900" cy="1447796"/>
          </a:xfrm>
        </p:spPr>
        <p:txBody>
          <a:bodyPr anchor="t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ABC8528-25EF-726B-8B26-C5566D32E44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0" y="609603"/>
            <a:ext cx="760415" cy="381003"/>
          </a:xfrm>
        </p:spPr>
        <p:txBody>
          <a:bodyPr anchorCtr="1"/>
          <a:lstStyle>
            <a:lvl1pPr algn="ctr">
              <a:defRPr sz="2400" b="1"/>
            </a:lvl1pPr>
          </a:lstStyle>
          <a:p>
            <a:pPr lvl="0"/>
            <a:fld id="{73FE9823-159C-46BB-BF81-9C444AC6C7B8}" type="slidenum"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7E06F4F-62CC-772E-E363-66C7876D622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 rot="16200004">
            <a:off x="-1829591" y="2591487"/>
            <a:ext cx="4419596" cy="760415"/>
          </a:xfrm>
        </p:spPr>
        <p:txBody>
          <a:bodyPr anchorCtr="1"/>
          <a:lstStyle>
            <a:lvl1pPr algn="ctr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921D017-08F4-9576-9DFC-08646B42330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 rot="16200004">
            <a:off x="-229391" y="5258490"/>
            <a:ext cx="1219196" cy="760415"/>
          </a:xfrm>
        </p:spPr>
        <p:txBody>
          <a:bodyPr/>
          <a:lstStyle>
            <a:lvl1pPr algn="l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533B77D-0BA2-0809-F258-657C748F3F5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311277" y="2286000"/>
            <a:ext cx="4572000" cy="3962396"/>
          </a:xfrm>
        </p:spPr>
        <p:txBody>
          <a:bodyPr/>
          <a:lstStyle>
            <a:lvl1pPr marL="331470" indent="-285750">
              <a:lnSpc>
                <a:spcPct val="110000"/>
              </a:lnSpc>
              <a:defRPr sz="1800">
                <a:ea typeface="Century Gothic"/>
                <a:cs typeface="Century Gothic"/>
              </a:defRPr>
            </a:lvl1pPr>
            <a:lvl2pPr marL="651510" indent="-285750">
              <a:lnSpc>
                <a:spcPct val="110000"/>
              </a:lnSpc>
              <a:defRPr>
                <a:ea typeface="Century Gothic"/>
                <a:cs typeface="Century Gothic"/>
              </a:defRPr>
            </a:lvl2pPr>
            <a:lvl3pPr marL="880110" indent="-285750">
              <a:lnSpc>
                <a:spcPct val="110000"/>
              </a:lnSpc>
              <a:defRPr sz="1800">
                <a:ea typeface="Century Gothic"/>
                <a:cs typeface="Century Gothic"/>
              </a:defRPr>
            </a:lvl3pPr>
            <a:lvl4pPr marL="1062990" indent="-285750">
              <a:lnSpc>
                <a:spcPct val="110000"/>
              </a:lnSpc>
              <a:defRPr sz="1800">
                <a:ea typeface="Century Gothic"/>
                <a:cs typeface="Century Gothic"/>
              </a:defRPr>
            </a:lvl4pPr>
            <a:lvl5pPr marL="1245870" indent="-285750">
              <a:lnSpc>
                <a:spcPct val="110000"/>
              </a:lnSpc>
              <a:defRPr sz="1800">
                <a:ea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0469F48D-57BB-F667-04F1-C0A00F4A93B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094411" y="2286000"/>
            <a:ext cx="5562596" cy="396239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7943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38427580-A71C-7591-A3CC-96B65F1BCC3F}"/>
              </a:ext>
            </a:extLst>
          </p:cNvPr>
          <p:cNvSpPr/>
          <p:nvPr/>
        </p:nvSpPr>
        <p:spPr>
          <a:xfrm>
            <a:off x="0" y="0"/>
            <a:ext cx="760415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  <a:effectLst>
            <a:outerShdw dir="16200000" algn="tl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entury Gothic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67200FF-28B9-02D7-86F1-803D9F4C39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3811" y="609603"/>
            <a:ext cx="4914900" cy="1447796"/>
          </a:xfrm>
        </p:spPr>
        <p:txBody>
          <a:bodyPr anchor="t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6C6499-A884-E13B-7234-A450029243C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0" y="609603"/>
            <a:ext cx="760415" cy="381003"/>
          </a:xfrm>
        </p:spPr>
        <p:txBody>
          <a:bodyPr anchorCtr="1"/>
          <a:lstStyle>
            <a:lvl1pPr algn="ctr">
              <a:defRPr sz="2400" b="1"/>
            </a:lvl1pPr>
          </a:lstStyle>
          <a:p>
            <a:pPr lvl="0"/>
            <a:fld id="{A1EED18A-FC51-4505-939F-674D3E545024}" type="slidenum"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B7A76-1E3A-7F8A-F65B-3E60630B78E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 rot="16200004">
            <a:off x="-1829591" y="2591487"/>
            <a:ext cx="4419596" cy="760415"/>
          </a:xfrm>
        </p:spPr>
        <p:txBody>
          <a:bodyPr anchorCtr="1"/>
          <a:lstStyle>
            <a:lvl1pPr algn="ctr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EE19D1E-BF4B-0446-503F-E4154AE42C2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 rot="16200004">
            <a:off x="-229391" y="5258490"/>
            <a:ext cx="1219196" cy="760415"/>
          </a:xfrm>
        </p:spPr>
        <p:txBody>
          <a:bodyPr/>
          <a:lstStyle>
            <a:lvl1pPr algn="l">
              <a:defRPr sz="1400" spc="100"/>
            </a:lvl1pPr>
          </a:lstStyle>
          <a:p>
            <a:pPr lvl="0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CA6E858-BA1D-DE3A-18D5-31FFDBAE80FC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311277" y="2286000"/>
            <a:ext cx="4572000" cy="3962396"/>
          </a:xfrm>
        </p:spPr>
        <p:txBody>
          <a:bodyPr/>
          <a:lstStyle>
            <a:lvl1pPr marL="45720" indent="0">
              <a:lnSpc>
                <a:spcPct val="110000"/>
              </a:lnSpc>
              <a:buNone/>
              <a:defRPr sz="1800" b="1">
                <a:ea typeface="Century Gothic"/>
                <a:cs typeface="Century Gothic"/>
              </a:defRPr>
            </a:lvl1pPr>
            <a:lvl2pPr marL="331470" indent="-285750">
              <a:lnSpc>
                <a:spcPct val="110000"/>
              </a:lnSpc>
              <a:spcBef>
                <a:spcPts val="1800"/>
              </a:spcBef>
              <a:defRPr>
                <a:ea typeface="Century Gothic"/>
                <a:cs typeface="Century Gothic"/>
              </a:defRPr>
            </a:lvl2pPr>
            <a:lvl3pPr marL="594360" indent="-228600">
              <a:lnSpc>
                <a:spcPct val="110000"/>
              </a:lnSpc>
              <a:defRPr sz="1800">
                <a:ea typeface="Century Gothic"/>
                <a:cs typeface="Century Gothic"/>
              </a:defRPr>
            </a:lvl3pPr>
            <a:lvl4pPr marL="777240" indent="-228600">
              <a:lnSpc>
                <a:spcPct val="110000"/>
              </a:lnSpc>
              <a:defRPr sz="1800">
                <a:ea typeface="Century Gothic"/>
                <a:cs typeface="Century Gothic"/>
              </a:defRPr>
            </a:lvl4pPr>
            <a:lvl5pPr marL="960120" indent="-228600">
              <a:lnSpc>
                <a:spcPct val="110000"/>
              </a:lnSpc>
              <a:defRPr sz="1800">
                <a:ea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able Placeholder 8">
            <a:extLst>
              <a:ext uri="{FF2B5EF4-FFF2-40B4-BE49-F238E27FC236}">
                <a16:creationId xmlns:a16="http://schemas.microsoft.com/office/drawing/2014/main" id="{8D6C8009-8E29-56B9-244A-01C73F293346}"/>
              </a:ext>
            </a:extLst>
          </p:cNvPr>
          <p:cNvSpPr txBox="1">
            <a:spLocks noGrp="1"/>
          </p:cNvSpPr>
          <p:nvPr>
            <p:ph type="tbl" idx="4294967295"/>
          </p:nvPr>
        </p:nvSpPr>
        <p:spPr>
          <a:xfrm>
            <a:off x="6094411" y="2286000"/>
            <a:ext cx="5558793" cy="3962396"/>
          </a:xfrm>
        </p:spPr>
        <p:txBody>
          <a:bodyPr/>
          <a:lstStyle>
            <a:lvl1pPr marL="45720" indent="0">
              <a:buNone/>
              <a:defRPr/>
            </a:lvl1pPr>
          </a:lstStyle>
          <a:p>
            <a:pPr lvl="0"/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032869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8F8F8"/>
            </a:gs>
            <a:gs pos="100000">
              <a:srgbClr val="F9F9F9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5E33E8-8699-6E5A-B97E-898F1A1007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5211" y="533396"/>
            <a:ext cx="8686800" cy="106680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388A-666A-7B25-0F2D-44A13F271E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65211" y="1828800"/>
            <a:ext cx="8686800" cy="4190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BC7A861-B0F1-11C8-4764-F7C8551F2C22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065211" y="6155265"/>
            <a:ext cx="5653085" cy="2730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100" b="0" i="0" u="none" strike="noStrike" kern="1200" cap="none" spc="0" baseline="0">
                <a:solidFill>
                  <a:srgbClr val="000000"/>
                </a:solidFill>
                <a:uFillTx/>
                <a:latin typeface="Century Gothic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4DED9A9-A3EA-B44C-4584-5924621F13E3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6932615" y="6155265"/>
            <a:ext cx="1371600" cy="2730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100" b="0" i="0" u="none" strike="noStrike" kern="1200" cap="none" spc="0" baseline="0">
                <a:solidFill>
                  <a:srgbClr val="000000"/>
                </a:solidFill>
                <a:uFillTx/>
                <a:latin typeface="Century Gothic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C4B1-54CD-C26A-93C7-84AB9596031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532815" y="6155265"/>
            <a:ext cx="1219196" cy="2730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100" b="0" i="0" u="none" strike="noStrike" kern="1200" cap="none" spc="0" baseline="0">
                <a:solidFill>
                  <a:srgbClr val="000000"/>
                </a:solidFill>
                <a:uFillTx/>
                <a:latin typeface="Century Gothic"/>
              </a:defRPr>
            </a:lvl1pPr>
          </a:lstStyle>
          <a:p>
            <a:pPr lvl="0"/>
            <a:fld id="{110713C7-5F6A-476C-AAFA-5A46D623087F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marR="0" lvl="0" indent="0" algn="l" defTabSz="914400" rtl="0" fontAlgn="auto" hangingPunct="1">
        <a:lnSpc>
          <a:spcPct val="80000"/>
        </a:lnSpc>
        <a:spcBef>
          <a:spcPts val="0"/>
        </a:spcBef>
        <a:spcAft>
          <a:spcPts val="0"/>
        </a:spcAft>
        <a:buNone/>
        <a:tabLst/>
        <a:defRPr lang="en-US" sz="3600" b="1" i="0" u="none" strike="noStrike" kern="1200" cap="none" spc="0" baseline="0">
          <a:solidFill>
            <a:srgbClr val="262626"/>
          </a:solidFill>
          <a:uFillTx/>
          <a:latin typeface="Century Gothic"/>
        </a:defRPr>
      </a:lvl1pPr>
    </p:titleStyle>
    <p:bodyStyle>
      <a:lvl1pPr marL="274320" marR="0" lvl="0" indent="-228600" algn="l" defTabSz="914400" rtl="0" fontAlgn="auto" hangingPunct="1">
        <a:lnSpc>
          <a:spcPct val="90000"/>
        </a:lnSpc>
        <a:spcBef>
          <a:spcPts val="1800"/>
        </a:spcBef>
        <a:spcAft>
          <a:spcPts val="0"/>
        </a:spcAft>
        <a:buClr>
          <a:srgbClr val="595959"/>
        </a:buClr>
        <a:buSzPct val="8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262626"/>
          </a:solidFill>
          <a:uFillTx/>
          <a:latin typeface="Century Gothic"/>
        </a:defRPr>
      </a:lvl1pPr>
      <a:lvl2pPr marL="594360" marR="0" lvl="1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Clr>
          <a:srgbClr val="595959"/>
        </a:buClr>
        <a:buSzPct val="8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262626"/>
          </a:solidFill>
          <a:uFillTx/>
          <a:latin typeface="Century Gothic"/>
        </a:defRPr>
      </a:lvl2pPr>
      <a:lvl3pPr marL="777240" marR="0" lvl="2" indent="-182880" algn="l" defTabSz="914400" rtl="0" fontAlgn="auto" hangingPunct="1">
        <a:lnSpc>
          <a:spcPct val="90000"/>
        </a:lnSpc>
        <a:spcBef>
          <a:spcPts val="600"/>
        </a:spcBef>
        <a:spcAft>
          <a:spcPts val="0"/>
        </a:spcAft>
        <a:buClr>
          <a:srgbClr val="595959"/>
        </a:buClr>
        <a:buSzPct val="80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262626"/>
          </a:solidFill>
          <a:uFillTx/>
          <a:latin typeface="Century Gothic"/>
        </a:defRPr>
      </a:lvl3pPr>
      <a:lvl4pPr marL="960120" marR="0" lvl="3" indent="-182880" algn="l" defTabSz="914400" rtl="0" fontAlgn="auto" hangingPunct="1">
        <a:lnSpc>
          <a:spcPct val="90000"/>
        </a:lnSpc>
        <a:spcBef>
          <a:spcPts val="600"/>
        </a:spcBef>
        <a:spcAft>
          <a:spcPts val="0"/>
        </a:spcAft>
        <a:buClr>
          <a:srgbClr val="595959"/>
        </a:buClr>
        <a:buSzPct val="80000"/>
        <a:buFont typeface="Arial" pitchFamily="34"/>
        <a:buChar char="•"/>
        <a:tabLst/>
        <a:defRPr lang="en-US" sz="1400" b="0" i="0" u="none" strike="noStrike" kern="1200" cap="none" spc="0" baseline="0">
          <a:solidFill>
            <a:srgbClr val="262626"/>
          </a:solidFill>
          <a:uFillTx/>
          <a:latin typeface="Century Gothic"/>
        </a:defRPr>
      </a:lvl4pPr>
      <a:lvl5pPr marL="1097280" marR="0" lvl="4" indent="-137160" algn="l" defTabSz="914400" rtl="0" fontAlgn="auto" hangingPunct="1">
        <a:lnSpc>
          <a:spcPct val="90000"/>
        </a:lnSpc>
        <a:spcBef>
          <a:spcPts val="600"/>
        </a:spcBef>
        <a:spcAft>
          <a:spcPts val="0"/>
        </a:spcAft>
        <a:buClr>
          <a:srgbClr val="595959"/>
        </a:buClr>
        <a:buSzPct val="80000"/>
        <a:buFont typeface="Arial" pitchFamily="34"/>
        <a:buChar char="•"/>
        <a:tabLst/>
        <a:defRPr lang="en-US" sz="1400" b="0" i="0" u="none" strike="noStrike" kern="1200" cap="none" spc="0" baseline="0">
          <a:solidFill>
            <a:srgbClr val="262626"/>
          </a:solidFill>
          <a:uFillTx/>
          <a:latin typeface="Century Gothic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pp.powerbi.com/links/nUBR5j62-7?ctid=a8eec281-aaa3-4dae-ac9b-9a398b9215e7&amp;pbi_source=linkShare&amp;bookmarkGuid=aacbb8c6-f734-4fce-a814-3a2e479e18be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pp.powerbi.com/links/nUBR5j62-7?ctid=a8eec281-aaa3-4dae-ac9b-9a398b9215e7&amp;pbi_source=linkShare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8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pp.powerbi.com/links/nUBR5j62-7?ctid=a8eec281-aaa3-4dae-ac9b-9a398b9215e7&amp;pbi_source=linkShare&amp;bookmarkGuid=f8dac42b-98db-41a7-93c2-f1691c09832a" TargetMode="External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pp.powerbi.com/links/nUBR5j62-7?ctid=a8eec281-aaa3-4dae-ac9b-9a398b9215e7&amp;pbi_source=linkShare&amp;bookmarkGuid=0a33a0ac-f223-4a84-a4a4-9026d9cd3b3b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links/lbzwithowN?ctid=a8eec281-aaa3-4dae-ac9b-9a398b9215e7&amp;pbi_source=linkShare&amp;bookmarkGuid=8faff463-d0e2-46d7-a26e-4c6f8bf7bce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pp.powerbi.com/links/nUBR5j62-7?ctid=a8eec281-aaa3-4dae-ac9b-9a398b9215e7&amp;pbi_source=linkShare&amp;bookmarkGuid=f4079ac0-b7d4-4732-8d1c-8efbac23bfab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2EFC0124-1D70-5ABE-5252-3E379F4E8B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80887" y="1722473"/>
            <a:ext cx="9027039" cy="1192615"/>
          </a:xfrm>
          <a:effectLst>
            <a:outerShdw dist="38096" dir="8100000" algn="tl">
              <a:srgbClr val="D3D3D3">
                <a:alpha val="20000"/>
              </a:srgbClr>
            </a:outerShdw>
          </a:effectLst>
        </p:spPr>
        <p:txBody>
          <a:bodyPr anchorCtr="1">
            <a:noAutofit/>
          </a:bodyPr>
          <a:lstStyle/>
          <a:p>
            <a:pPr lvl="0" algn="ctr" hangingPunct="0">
              <a:lnSpc>
                <a:spcPct val="150000"/>
              </a:lnSpc>
            </a:pPr>
            <a:r>
              <a:rPr lang="en-US" sz="3600">
                <a:latin typeface="Calibri"/>
                <a:cs typeface="Arial" pitchFamily="34"/>
              </a:rPr>
              <a:t>Experience Expo Analysis</a:t>
            </a:r>
            <a:br>
              <a:rPr lang="en-US" sz="3600">
                <a:latin typeface="Calibri"/>
                <a:cs typeface="Arial" pitchFamily="34"/>
              </a:rPr>
            </a:br>
            <a:r>
              <a:rPr lang="en-US" sz="3600">
                <a:latin typeface="Calibri"/>
                <a:cs typeface="Arial" pitchFamily="34"/>
              </a:rPr>
              <a:t> </a:t>
            </a:r>
            <a:r>
              <a:rPr lang="en-US" sz="3200">
                <a:solidFill>
                  <a:srgbClr val="4D4D4D"/>
                </a:solidFill>
                <a:latin typeface="Calibri"/>
                <a:cs typeface="Arial" pitchFamily="34"/>
              </a:rPr>
              <a:t>8 Weeks Experiential Learning Program</a:t>
            </a:r>
            <a:endParaRPr lang="en-US" sz="3200">
              <a:solidFill>
                <a:srgbClr val="4D4D4D"/>
              </a:solidFill>
              <a:latin typeface="Arial" pitchFamily="34"/>
              <a:cs typeface="Arial" pitchFamily="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D1840-5898-3B5C-07A2-F1BA72A86CF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50911" y="4018541"/>
            <a:ext cx="10287000" cy="533396"/>
          </a:xfrm>
        </p:spPr>
        <p:txBody>
          <a:bodyPr anchorCtr="1">
            <a:noAutofit/>
          </a:bodyPr>
          <a:lstStyle/>
          <a:p>
            <a:pPr marL="45720" lvl="0" indent="0" algn="ctr">
              <a:buNone/>
            </a:pPr>
            <a:endParaRPr lang="en-US" sz="1800" b="1">
              <a:solidFill>
                <a:srgbClr val="6E6E6E"/>
              </a:solidFill>
              <a:latin typeface="Calibri Light"/>
              <a:cs typeface="Times New Roman" pitchFamily="18"/>
            </a:endParaRPr>
          </a:p>
          <a:p>
            <a:pPr marL="45720" lvl="0" indent="0" algn="ctr">
              <a:buNone/>
            </a:pPr>
            <a:r>
              <a:rPr lang="en-US" sz="1800" b="1">
                <a:solidFill>
                  <a:srgbClr val="6E6E6E"/>
                </a:solidFill>
                <a:latin typeface="Calibri Light"/>
                <a:cs typeface="Times New Roman" pitchFamily="18"/>
              </a:rPr>
              <a:t>Dates: June 27th - August 22</a:t>
            </a:r>
            <a:r>
              <a:rPr lang="en-US" sz="1800" b="1" baseline="30000">
                <a:solidFill>
                  <a:srgbClr val="6E6E6E"/>
                </a:solidFill>
                <a:latin typeface="Calibri Light"/>
                <a:cs typeface="Times New Roman" pitchFamily="18"/>
              </a:rPr>
              <a:t>nd</a:t>
            </a:r>
            <a:br>
              <a:rPr lang="en-US" sz="1800" b="1">
                <a:solidFill>
                  <a:srgbClr val="6E6E6E"/>
                </a:solidFill>
                <a:latin typeface="Calibri Light"/>
                <a:cs typeface="Times New Roman" pitchFamily="18"/>
              </a:rPr>
            </a:br>
            <a:br>
              <a:rPr lang="en-US" sz="1800" b="1">
                <a:solidFill>
                  <a:srgbClr val="6E6E6E"/>
                </a:solidFill>
                <a:latin typeface="Calibri Light"/>
                <a:cs typeface="Times New Roman" pitchFamily="18"/>
              </a:rPr>
            </a:br>
            <a:r>
              <a:rPr lang="en-US" sz="1800" b="1">
                <a:solidFill>
                  <a:srgbClr val="6E6E6E"/>
                </a:solidFill>
                <a:latin typeface="Calibri Light"/>
                <a:cs typeface="Times New Roman" pitchFamily="18"/>
              </a:rPr>
              <a:t>Location: Seattle Campus</a:t>
            </a:r>
          </a:p>
        </p:txBody>
      </p:sp>
      <p:pic>
        <p:nvPicPr>
          <p:cNvPr id="4" name="Picture 5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8431A59A-E7D2-98D4-B1A7-222DB0C0F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2723" y="5292986"/>
            <a:ext cx="2126793" cy="1893109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BFBFBF">
                <a:alpha val="92000"/>
              </a:srgbClr>
            </a:outerShdw>
          </a:effectLst>
        </p:spPr>
      </p:pic>
      <p:cxnSp>
        <p:nvCxnSpPr>
          <p:cNvPr id="5" name="Straight Connector 17">
            <a:extLst>
              <a:ext uri="{FF2B5EF4-FFF2-40B4-BE49-F238E27FC236}">
                <a16:creationId xmlns:a16="http://schemas.microsoft.com/office/drawing/2014/main" id="{B86A61B3-7A8F-3205-32E3-3B0F3AB7A50C}"/>
              </a:ext>
            </a:extLst>
          </p:cNvPr>
          <p:cNvCxnSpPr/>
          <p:nvPr/>
        </p:nvCxnSpPr>
        <p:spPr>
          <a:xfrm>
            <a:off x="2003898" y="3986070"/>
            <a:ext cx="8468825" cy="0"/>
          </a:xfrm>
          <a:prstGeom prst="straightConnector1">
            <a:avLst/>
          </a:prstGeom>
          <a:noFill/>
          <a:ln w="12701" cap="flat">
            <a:solidFill>
              <a:srgbClr val="D3D3D3"/>
            </a:solidFill>
            <a:prstDash val="solid"/>
            <a:miter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239CB-D255-112D-AD4A-6B7BE769D7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9765" y="366573"/>
            <a:ext cx="6900921" cy="543382"/>
          </a:xfrm>
        </p:spPr>
        <p:txBody>
          <a:bodyPr/>
          <a:lstStyle/>
          <a:p>
            <a:pPr lvl="0"/>
            <a:r>
              <a:rPr lang="en-US">
                <a:solidFill>
                  <a:srgbClr val="4D4D4D"/>
                </a:solidFill>
                <a:latin typeface="Calibri"/>
              </a:rPr>
              <a:t>Confidence Development  Analysis</a:t>
            </a:r>
          </a:p>
        </p:txBody>
      </p:sp>
      <p:pic>
        <p:nvPicPr>
          <p:cNvPr id="3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A1DD950D-4D32-4951-26EC-39458318D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455" y="5561463"/>
            <a:ext cx="1955965" cy="174105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cxnSp>
        <p:nvCxnSpPr>
          <p:cNvPr id="4" name="Straight Connector 5">
            <a:extLst>
              <a:ext uri="{FF2B5EF4-FFF2-40B4-BE49-F238E27FC236}">
                <a16:creationId xmlns:a16="http://schemas.microsoft.com/office/drawing/2014/main" id="{40C3EDB7-2677-94E7-ED0F-9B55AF072197}"/>
              </a:ext>
            </a:extLst>
          </p:cNvPr>
          <p:cNvCxnSpPr/>
          <p:nvPr/>
        </p:nvCxnSpPr>
        <p:spPr>
          <a:xfrm>
            <a:off x="1206102" y="1168941"/>
            <a:ext cx="8747498" cy="0"/>
          </a:xfrm>
          <a:prstGeom prst="straightConnector1">
            <a:avLst/>
          </a:prstGeom>
          <a:noFill/>
          <a:ln w="3172" cap="flat">
            <a:solidFill>
              <a:srgbClr val="D3D3D3"/>
            </a:solidFill>
            <a:prstDash val="solid"/>
            <a:miter/>
          </a:ln>
        </p:spPr>
      </p:cxnSp>
      <p:sp>
        <p:nvSpPr>
          <p:cNvPr id="5" name="Rectangle 3">
            <a:extLst>
              <a:ext uri="{FF2B5EF4-FFF2-40B4-BE49-F238E27FC236}">
                <a16:creationId xmlns:a16="http://schemas.microsoft.com/office/drawing/2014/main" id="{08A7B786-22EE-29E6-F4E8-719B17EDD85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91124" y="1482635"/>
            <a:ext cx="9473330" cy="3892728"/>
          </a:xfrm>
        </p:spPr>
        <p:txBody>
          <a:bodyPr anchor="ctr">
            <a:spAutoFit/>
          </a:bodyPr>
          <a:lstStyle/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 b="1">
                <a:solidFill>
                  <a:srgbClr val="000000"/>
                </a:solidFill>
                <a:latin typeface="Calibri"/>
              </a:rPr>
              <a:t>Key Areas of Development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: The analysis reveals significant growth in students' confidence across essential areas, including Leadership, Networking, Collaboration, Articulating Strengths,</a:t>
            </a:r>
            <a:br>
              <a:rPr lang="en-US" sz="1800">
                <a:solidFill>
                  <a:srgbClr val="000000"/>
                </a:solidFill>
                <a:latin typeface="Calibri"/>
              </a:rPr>
            </a:br>
            <a:r>
              <a:rPr lang="en-US" sz="1800">
                <a:solidFill>
                  <a:srgbClr val="000000"/>
                </a:solidFill>
                <a:latin typeface="Calibri"/>
              </a:rPr>
              <a:t>Problem Solving, Public Speaking, and Technical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 b="1">
                <a:solidFill>
                  <a:srgbClr val="000000"/>
                </a:solidFill>
                <a:latin typeface="Calibri"/>
              </a:rPr>
              <a:t>Strong Agreement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: An impressive 86% of students strongly agreed that the expo effectively boosted their confidence in various skill sets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 b="1">
                <a:solidFill>
                  <a:srgbClr val="000000"/>
                </a:solidFill>
                <a:latin typeface="Calibri"/>
              </a:rPr>
              <a:t>Top-Performing Colleges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: Among the colleges, CPS and Khoury College stood out with the highest confidence ratings, achieving 86% and 75%, respectively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58F19F98-614B-848E-E159-369EADDA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2134" y="5697690"/>
            <a:ext cx="1602888" cy="142677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pic>
        <p:nvPicPr>
          <p:cNvPr id="3" name="Add-in 2">
            <a:extLst>
              <a:ext uri="{FF2B5EF4-FFF2-40B4-BE49-F238E27FC236}">
                <a16:creationId xmlns:a16="http://schemas.microsoft.com/office/drawing/2014/main" id="{F214B073-3E66-B58B-BE9D-7B4A23AD8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905" y="154112"/>
            <a:ext cx="9525003" cy="536311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69116F-CECF-51FF-BB1B-968B5803FA67}"/>
              </a:ext>
            </a:extLst>
          </p:cNvPr>
          <p:cNvSpPr txBox="1"/>
          <p:nvPr/>
        </p:nvSpPr>
        <p:spPr>
          <a:xfrm>
            <a:off x="1479398" y="5697690"/>
            <a:ext cx="9230017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>
                <a:ea typeface="Calibri"/>
                <a:cs typeface="Calibri"/>
                <a:hlinkClick r:id="rId4"/>
              </a:rPr>
              <a:t>https://app.powerbi.com/links/nUBR5j62-7?ctid=a8eec281-aaa3-4dae-ac9b-9a398b9215e7&amp;pbi_source=linkShare&amp;bookmarkGuid=aacbb8c6-f734-4fce-a814-3a2e479e18be</a:t>
            </a:r>
            <a:endParaRPr lang="en-US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CF7B0-AA8C-5073-1F1C-4E7DE24B06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09606" y="381478"/>
            <a:ext cx="6900921" cy="543382"/>
          </a:xfrm>
        </p:spPr>
        <p:txBody>
          <a:bodyPr/>
          <a:lstStyle/>
          <a:p>
            <a:pPr lvl="0"/>
            <a:r>
              <a:rPr lang="en-US">
                <a:solidFill>
                  <a:srgbClr val="4D4D4D"/>
                </a:solidFill>
                <a:latin typeface="Calibri"/>
              </a:rPr>
              <a:t>Learning Coach Feedback  Analysis</a:t>
            </a:r>
          </a:p>
        </p:txBody>
      </p:sp>
      <p:pic>
        <p:nvPicPr>
          <p:cNvPr id="3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B99A975D-7596-A120-216F-4E0BE959B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455" y="5561463"/>
            <a:ext cx="1955965" cy="174105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cxnSp>
        <p:nvCxnSpPr>
          <p:cNvPr id="4" name="Straight Connector 5">
            <a:extLst>
              <a:ext uri="{FF2B5EF4-FFF2-40B4-BE49-F238E27FC236}">
                <a16:creationId xmlns:a16="http://schemas.microsoft.com/office/drawing/2014/main" id="{AD98F3C5-A1DA-1172-601D-4D13D3804E0D}"/>
              </a:ext>
            </a:extLst>
          </p:cNvPr>
          <p:cNvCxnSpPr/>
          <p:nvPr/>
        </p:nvCxnSpPr>
        <p:spPr>
          <a:xfrm>
            <a:off x="1109606" y="1124492"/>
            <a:ext cx="9554849" cy="0"/>
          </a:xfrm>
          <a:prstGeom prst="straightConnector1">
            <a:avLst/>
          </a:prstGeom>
          <a:noFill/>
          <a:ln w="3172" cap="flat">
            <a:solidFill>
              <a:srgbClr val="D3D3D3"/>
            </a:solidFill>
            <a:prstDash val="solid"/>
            <a:miter/>
          </a:ln>
        </p:spPr>
      </p:cxnSp>
      <p:sp>
        <p:nvSpPr>
          <p:cNvPr id="5" name="Rectangle 1">
            <a:extLst>
              <a:ext uri="{FF2B5EF4-FFF2-40B4-BE49-F238E27FC236}">
                <a16:creationId xmlns:a16="http://schemas.microsoft.com/office/drawing/2014/main" id="{8A86FC9C-C945-943C-4117-323F4354EF9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16849" y="1473976"/>
            <a:ext cx="10006727" cy="3338730"/>
          </a:xfrm>
        </p:spPr>
        <p:txBody>
          <a:bodyPr anchor="ctr">
            <a:spAutoFit/>
          </a:bodyPr>
          <a:lstStyle/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 b="1">
                <a:solidFill>
                  <a:srgbClr val="000000"/>
                </a:solidFill>
                <a:latin typeface="Calibri"/>
              </a:rPr>
              <a:t>High Satisfaction: 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Most coaches rated the experience 5 stars, highlighting strong satisfaction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 b="1">
                <a:solidFill>
                  <a:srgbClr val="000000"/>
                </a:solidFill>
                <a:latin typeface="Calibri"/>
              </a:rPr>
              <a:t>Professional Growth: 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Coaches valued the opportunity for development and fulfillment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 b="1">
                <a:solidFill>
                  <a:srgbClr val="000000"/>
                </a:solidFill>
                <a:latin typeface="Calibri"/>
              </a:rPr>
              <a:t>Key Challenges: 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Common issues included communication gaps and unclear project scopes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 b="1">
                <a:solidFill>
                  <a:srgbClr val="000000"/>
                </a:solidFill>
                <a:latin typeface="Calibri"/>
              </a:rPr>
              <a:t>Positive Feedback: 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Testimonials praised the experience and expressed eagerness to return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 b="1">
                <a:solidFill>
                  <a:srgbClr val="000000"/>
                </a:solidFill>
                <a:latin typeface="Calibri"/>
              </a:rPr>
              <a:t>Improvements Suggested: 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Enhance pre-event prep, regular check-ins, and offer partner support or           training resources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FBB4-25E0-A741-C68B-A309D3012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1205" y="621508"/>
            <a:ext cx="6900921" cy="543382"/>
          </a:xfrm>
        </p:spPr>
        <p:txBody>
          <a:bodyPr/>
          <a:lstStyle/>
          <a:p>
            <a:pPr lvl="0"/>
            <a:r>
              <a:rPr lang="en-US">
                <a:solidFill>
                  <a:srgbClr val="4D4D4D"/>
                </a:solidFill>
                <a:latin typeface="Calibri"/>
              </a:rPr>
              <a:t>Highlights</a:t>
            </a:r>
          </a:p>
        </p:txBody>
      </p:sp>
      <p:pic>
        <p:nvPicPr>
          <p:cNvPr id="3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1EF00F0F-48F5-6B81-7E0B-3E1665FB0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455" y="5561463"/>
            <a:ext cx="1955965" cy="174105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cxnSp>
        <p:nvCxnSpPr>
          <p:cNvPr id="4" name="Straight Connector 5">
            <a:extLst>
              <a:ext uri="{FF2B5EF4-FFF2-40B4-BE49-F238E27FC236}">
                <a16:creationId xmlns:a16="http://schemas.microsoft.com/office/drawing/2014/main" id="{155F433D-511B-1C5E-1AEE-839BE61F8461}"/>
              </a:ext>
            </a:extLst>
          </p:cNvPr>
          <p:cNvCxnSpPr/>
          <p:nvPr/>
        </p:nvCxnSpPr>
        <p:spPr>
          <a:xfrm>
            <a:off x="1211205" y="1355735"/>
            <a:ext cx="9554849" cy="0"/>
          </a:xfrm>
          <a:prstGeom prst="straightConnector1">
            <a:avLst/>
          </a:prstGeom>
          <a:noFill/>
          <a:ln w="3172" cap="flat">
            <a:solidFill>
              <a:srgbClr val="D3D3D3"/>
            </a:solidFill>
            <a:prstDash val="solid"/>
            <a:miter/>
          </a:ln>
        </p:spPr>
      </p:cxnSp>
      <p:sp>
        <p:nvSpPr>
          <p:cNvPr id="5" name="Rectangle 1">
            <a:extLst>
              <a:ext uri="{FF2B5EF4-FFF2-40B4-BE49-F238E27FC236}">
                <a16:creationId xmlns:a16="http://schemas.microsoft.com/office/drawing/2014/main" id="{6A89B07E-0912-8248-613A-D905887A7FA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11205" y="1339321"/>
            <a:ext cx="7607670" cy="3383106"/>
          </a:xfrm>
        </p:spPr>
        <p:txBody>
          <a:bodyPr anchor="ctr">
            <a:spAutoFit/>
          </a:bodyPr>
          <a:lstStyle/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2200">
                <a:solidFill>
                  <a:srgbClr val="000000"/>
                </a:solidFill>
                <a:latin typeface="Calibri"/>
              </a:rPr>
              <a:t>Exceptional Overall Satisfaction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2200">
                <a:solidFill>
                  <a:srgbClr val="000000"/>
                </a:solidFill>
                <a:latin typeface="Calibri"/>
              </a:rPr>
              <a:t>Enhanced Skill Development and Practical Application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2200">
                <a:solidFill>
                  <a:srgbClr val="000000"/>
                </a:solidFill>
                <a:latin typeface="Calibri"/>
              </a:rPr>
              <a:t>Strong Mentorship and Dedicated Support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2200">
                <a:solidFill>
                  <a:srgbClr val="000000"/>
                </a:solidFill>
                <a:latin typeface="Calibri"/>
              </a:rPr>
              <a:t>Valuable Networking Opportunities</a:t>
            </a:r>
          </a:p>
          <a:p>
            <a:pPr marL="57150" lvl="0" indent="-342900" hangingPunct="0">
              <a:lnSpc>
                <a:spcPct val="20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2200">
                <a:solidFill>
                  <a:srgbClr val="000000"/>
                </a:solidFill>
                <a:latin typeface="Calibri"/>
              </a:rPr>
              <a:t>Enriching and Positive Learning Experience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dd-in 6">
            <a:extLst>
              <a:ext uri="{FF2B5EF4-FFF2-40B4-BE49-F238E27FC236}">
                <a16:creationId xmlns:a16="http://schemas.microsoft.com/office/drawing/2014/main" id="{1451BE57-B4AD-4F3F-284E-C838C701F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494" y="329970"/>
            <a:ext cx="9525003" cy="484447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63629E22-2289-5892-7B22-4EAF42F60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4733" y="5415972"/>
            <a:ext cx="1955965" cy="174105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A26DDB-3664-7D57-755C-51BF3D267BCA}"/>
              </a:ext>
            </a:extLst>
          </p:cNvPr>
          <p:cNvSpPr txBox="1"/>
          <p:nvPr/>
        </p:nvSpPr>
        <p:spPr>
          <a:xfrm>
            <a:off x="1569082" y="5414217"/>
            <a:ext cx="9287835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hlinkClick r:id="rId4"/>
              </a:rPr>
              <a:t>https://app.powerbi.com/links/nUBR5j62-7?ctid=a8eec281-aaa3-4dae-ac9b-9a398b9215e7&amp;pbi_source=linkShare</a:t>
            </a:r>
            <a:endParaRPr lang="en-US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A group of people sitting at tables in a room&#10;&#10;Description automatically generated">
            <a:extLst>
              <a:ext uri="{FF2B5EF4-FFF2-40B4-BE49-F238E27FC236}">
                <a16:creationId xmlns:a16="http://schemas.microsoft.com/office/drawing/2014/main" id="{10C38E5B-4E6A-E2C3-C39B-9AA5878903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379411" y="-84015"/>
            <a:ext cx="12191996" cy="6858000"/>
          </a:xfrm>
          <a:prstGeom prst="rect">
            <a:avLst/>
          </a:prstGeom>
          <a:noFill/>
          <a:ln cap="flat">
            <a:noFill/>
          </a:ln>
          <a:effectLst>
            <a:outerShdw dist="50804" dir="5400000" algn="tl">
              <a:srgbClr val="000000">
                <a:alpha val="1000"/>
              </a:srgbClr>
            </a:outerShdw>
          </a:effectLst>
        </p:spPr>
      </p:pic>
      <p:sp>
        <p:nvSpPr>
          <p:cNvPr id="3" name="TextBox 13">
            <a:extLst>
              <a:ext uri="{FF2B5EF4-FFF2-40B4-BE49-F238E27FC236}">
                <a16:creationId xmlns:a16="http://schemas.microsoft.com/office/drawing/2014/main" id="{3BF20C37-4646-5383-8DC4-99484B580C05}"/>
              </a:ext>
            </a:extLst>
          </p:cNvPr>
          <p:cNvSpPr txBox="1"/>
          <p:nvPr/>
        </p:nvSpPr>
        <p:spPr>
          <a:xfrm>
            <a:off x="760415" y="245671"/>
            <a:ext cx="7772400" cy="1015660"/>
          </a:xfrm>
          <a:prstGeom prst="rect">
            <a:avLst/>
          </a:prstGeom>
          <a:noFill/>
          <a:ln w="9528" cap="flat">
            <a:solidFill>
              <a:srgbClr val="ACCBF9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1" i="1" u="none" strike="noStrike" kern="1200" cap="none" spc="0" baseline="0">
                <a:solidFill>
                  <a:srgbClr val="000000"/>
                </a:solidFill>
                <a:uFillTx/>
                <a:latin typeface="Candara Light" pitchFamily="34"/>
                <a:cs typeface="Arial" pitchFamily="34"/>
              </a:rPr>
              <a:t>"</a:t>
            </a:r>
            <a:r>
              <a:rPr lang="en-US" sz="2000" b="1" i="1" u="none" strike="noStrike" kern="1200" cap="none" spc="0" baseline="0">
                <a:solidFill>
                  <a:srgbClr val="000000"/>
                </a:solidFill>
                <a:uFillTx/>
                <a:latin typeface="Candara" pitchFamily="34"/>
                <a:cs typeface="Arial" pitchFamily="34"/>
              </a:rPr>
              <a:t>Serving as a Project Manager for the Expo provided me with invaluable practical experience,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1" i="1" u="none" strike="noStrike" kern="1200" cap="none" spc="0" baseline="0">
                <a:solidFill>
                  <a:srgbClr val="000000"/>
                </a:solidFill>
                <a:uFillTx/>
                <a:latin typeface="Candara" pitchFamily="34"/>
                <a:cs typeface="Arial" pitchFamily="34"/>
              </a:rPr>
              <a:t> offering a real-world application of project management principles."</a:t>
            </a: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F4C50916-087C-34CC-85E9-36BF87F91E54}"/>
              </a:ext>
            </a:extLst>
          </p:cNvPr>
          <p:cNvSpPr txBox="1"/>
          <p:nvPr/>
        </p:nvSpPr>
        <p:spPr>
          <a:xfrm>
            <a:off x="4512445" y="1752603"/>
            <a:ext cx="7576114" cy="369335"/>
          </a:xfrm>
          <a:prstGeom prst="rect">
            <a:avLst/>
          </a:prstGeom>
          <a:noFill/>
          <a:ln w="9528" cap="flat">
            <a:solidFill>
              <a:srgbClr val="ACCBF9"/>
            </a:solidFill>
            <a:prstDash val="solid"/>
            <a:miter/>
          </a:ln>
        </p:spPr>
        <p:txBody>
          <a:bodyPr vert="horz" wrap="none" lIns="91440" tIns="45720" rIns="91440" bIns="45720" anchor="ctr" anchorCtr="1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1" u="none" strike="noStrike" kern="1200" cap="none" spc="0" baseline="0">
                <a:solidFill>
                  <a:srgbClr val="000000"/>
                </a:solidFill>
                <a:uFillTx/>
                <a:latin typeface="Century Gothic"/>
              </a:rPr>
              <a:t>"Great experience and so happy I had the chance to participate!"</a:t>
            </a:r>
          </a:p>
        </p:txBody>
      </p:sp>
      <p:sp>
        <p:nvSpPr>
          <p:cNvPr id="5" name="TextBox 16">
            <a:extLst>
              <a:ext uri="{FF2B5EF4-FFF2-40B4-BE49-F238E27FC236}">
                <a16:creationId xmlns:a16="http://schemas.microsoft.com/office/drawing/2014/main" id="{05B4A631-6B0C-F997-010C-82C447FEDA1E}"/>
              </a:ext>
            </a:extLst>
          </p:cNvPr>
          <p:cNvSpPr txBox="1"/>
          <p:nvPr/>
        </p:nvSpPr>
        <p:spPr>
          <a:xfrm>
            <a:off x="5103815" y="2541117"/>
            <a:ext cx="7037505" cy="923333"/>
          </a:xfrm>
          <a:prstGeom prst="rect">
            <a:avLst/>
          </a:prstGeom>
          <a:noFill/>
          <a:ln w="9528" cap="flat">
            <a:solidFill>
              <a:srgbClr val="ACCBF9"/>
            </a:solidFill>
            <a:prstDash val="solid"/>
            <a:miter/>
          </a:ln>
        </p:spPr>
        <p:txBody>
          <a:bodyPr vert="horz" wrap="none" lIns="91440" tIns="45720" rIns="91440" bIns="45720" anchor="ctr" anchorCtr="1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cs typeface="Arial" pitchFamily="34"/>
              </a:rPr>
              <a:t>"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cs typeface="Arial" pitchFamily="34"/>
              </a:rPr>
              <a:t>This was an excellent opportunity to showcase our skills and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cs typeface="Arial" pitchFamily="34"/>
              </a:rPr>
              <a:t>collaborate with industry experts.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cs typeface="Arial" pitchFamily="34"/>
              </a:rPr>
              <a:t>It was both beneficial and enjoyable."</a:t>
            </a:r>
          </a:p>
        </p:txBody>
      </p:sp>
      <p:pic>
        <p:nvPicPr>
          <p:cNvPr id="6" name="Picture 18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E2119EC3-F6B8-4064-7AF3-2D8AE7066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78" y="1810713"/>
            <a:ext cx="2377833" cy="25176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20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23834055-EC7E-08AE-A8F3-9FD111E6F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8211" y="3657600"/>
            <a:ext cx="2138232" cy="2286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extBox 21">
            <a:extLst>
              <a:ext uri="{FF2B5EF4-FFF2-40B4-BE49-F238E27FC236}">
                <a16:creationId xmlns:a16="http://schemas.microsoft.com/office/drawing/2014/main" id="{27C1EEC1-CE77-B5E1-861D-90083242A200}"/>
              </a:ext>
            </a:extLst>
          </p:cNvPr>
          <p:cNvSpPr txBox="1"/>
          <p:nvPr/>
        </p:nvSpPr>
        <p:spPr>
          <a:xfrm>
            <a:off x="5015584" y="4076989"/>
            <a:ext cx="6756144" cy="1477332"/>
          </a:xfrm>
          <a:prstGeom prst="rect">
            <a:avLst/>
          </a:prstGeom>
          <a:noFill/>
          <a:ln w="9528" cap="flat">
            <a:solidFill>
              <a:srgbClr val="ACCBF9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1" u="none" strike="noStrike" kern="1200" cap="none" spc="0" baseline="0">
                <a:solidFill>
                  <a:srgbClr val="000000"/>
                </a:solidFill>
                <a:uFillTx/>
                <a:latin typeface="Cambria Math" pitchFamily="18"/>
                <a:ea typeface="Cambria Math" pitchFamily="18"/>
              </a:rPr>
              <a:t>"I appreciate this EXPO experience a lot since I was able to work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1" u="none" strike="noStrike" kern="1200" cap="none" spc="0" baseline="0">
                <a:solidFill>
                  <a:srgbClr val="000000"/>
                </a:solidFill>
                <a:uFillTx/>
                <a:latin typeface="Cambria Math" pitchFamily="18"/>
                <a:ea typeface="Cambria Math" pitchFamily="18"/>
              </a:rPr>
              <a:t> on a meaningful scientific research project with potential to contribute climate and political aspects.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1" u="none" strike="noStrike" kern="1200" cap="none" spc="0" baseline="0">
                <a:solidFill>
                  <a:srgbClr val="000000"/>
                </a:solidFill>
                <a:uFillTx/>
                <a:latin typeface="Cambria Math" pitchFamily="18"/>
                <a:ea typeface="Cambria Math" pitchFamily="18"/>
              </a:rPr>
              <a:t>Working with our industrial partners was amazing and I learned a lot from them!"</a:t>
            </a:r>
          </a:p>
        </p:txBody>
      </p:sp>
      <p:pic>
        <p:nvPicPr>
          <p:cNvPr id="9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DBD24D5B-E86A-621F-E7A4-67B4C787DE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9523" y="5510878"/>
            <a:ext cx="1791876" cy="1594997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E0128-C35B-B237-A5DE-E36792E922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09606" y="612666"/>
            <a:ext cx="6900921" cy="543382"/>
          </a:xfrm>
        </p:spPr>
        <p:txBody>
          <a:bodyPr/>
          <a:lstStyle/>
          <a:p>
            <a:pPr lvl="0"/>
            <a:r>
              <a:rPr lang="en-US">
                <a:solidFill>
                  <a:srgbClr val="4D4D4D"/>
                </a:solidFill>
                <a:latin typeface="Calibri"/>
              </a:rPr>
              <a:t>Recommendation</a:t>
            </a:r>
          </a:p>
        </p:txBody>
      </p:sp>
      <p:pic>
        <p:nvPicPr>
          <p:cNvPr id="3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C21F39B2-DA60-3D4A-84F6-1B5BAAB32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455" y="5561463"/>
            <a:ext cx="1955965" cy="174105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cxnSp>
        <p:nvCxnSpPr>
          <p:cNvPr id="4" name="Straight Connector 5">
            <a:extLst>
              <a:ext uri="{FF2B5EF4-FFF2-40B4-BE49-F238E27FC236}">
                <a16:creationId xmlns:a16="http://schemas.microsoft.com/office/drawing/2014/main" id="{60C55A2A-F050-E317-47B6-597BDF24B38A}"/>
              </a:ext>
            </a:extLst>
          </p:cNvPr>
          <p:cNvCxnSpPr/>
          <p:nvPr/>
        </p:nvCxnSpPr>
        <p:spPr>
          <a:xfrm>
            <a:off x="1109606" y="1419130"/>
            <a:ext cx="9554849" cy="0"/>
          </a:xfrm>
          <a:prstGeom prst="straightConnector1">
            <a:avLst/>
          </a:prstGeom>
          <a:noFill/>
          <a:ln w="3172" cap="flat">
            <a:solidFill>
              <a:srgbClr val="D3D3D3"/>
            </a:solidFill>
            <a:prstDash val="solid"/>
            <a:miter/>
          </a:ln>
        </p:spPr>
      </p:cxnSp>
      <p:sp>
        <p:nvSpPr>
          <p:cNvPr id="5" name="TextBox 3">
            <a:extLst>
              <a:ext uri="{FF2B5EF4-FFF2-40B4-BE49-F238E27FC236}">
                <a16:creationId xmlns:a16="http://schemas.microsoft.com/office/drawing/2014/main" id="{1F5A2F80-0956-DF98-B251-43E77121EAC6}"/>
              </a:ext>
            </a:extLst>
          </p:cNvPr>
          <p:cNvSpPr txBox="1"/>
          <p:nvPr/>
        </p:nvSpPr>
        <p:spPr>
          <a:xfrm>
            <a:off x="1109606" y="1709370"/>
            <a:ext cx="5787100" cy="341631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342900" marR="0" lvl="0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urier New" pitchFamily="49"/>
              <a:buChar char="o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Times New Roman" pitchFamily="18"/>
              </a:rPr>
              <a:t>Enhance Hands-on Workshops.</a:t>
            </a:r>
          </a:p>
          <a:p>
            <a:pPr marL="342900" marR="0" lvl="0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urier New" pitchFamily="49"/>
              <a:buChar char="o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Times New Roman" pitchFamily="18"/>
              </a:rPr>
              <a:t>Increase Early preparation opportunities</a:t>
            </a:r>
          </a:p>
          <a:p>
            <a:pPr marL="342900" marR="0" lvl="0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urier New" pitchFamily="49"/>
              <a:buChar char="o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Times New Roman" pitchFamily="18"/>
              </a:rPr>
              <a:t>Improve Mentor Engagement</a:t>
            </a:r>
          </a:p>
          <a:p>
            <a:pPr marL="342900" marR="0" lvl="0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urier New" pitchFamily="49"/>
              <a:buChar char="o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Times New Roman" pitchFamily="18"/>
              </a:rPr>
              <a:t>Targeted support for Low satisfaction Colleges</a:t>
            </a:r>
          </a:p>
          <a:p>
            <a:pPr marL="342900" marR="0" lvl="0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urier New" pitchFamily="49"/>
              <a:buChar char="o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Times New Roman" pitchFamily="18"/>
              </a:rPr>
              <a:t>Clearing Project Scope from the beginning</a:t>
            </a:r>
          </a:p>
          <a:p>
            <a:pPr marL="342900" marR="0" lvl="0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urier New" pitchFamily="49"/>
              <a:buChar char="o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Times New Roman" pitchFamily="18"/>
              </a:rPr>
              <a:t>Extending Project Durations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10CDE119-6716-B24A-1251-A194F02269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88296" y="1722473"/>
            <a:ext cx="9412230" cy="1447440"/>
          </a:xfrm>
          <a:effectLst>
            <a:outerShdw dist="38096" dir="8100000" algn="tl">
              <a:srgbClr val="BFBFBF">
                <a:alpha val="40000"/>
              </a:srgbClr>
            </a:outerShdw>
          </a:effectLst>
        </p:spPr>
        <p:txBody>
          <a:bodyPr anchorCtr="1">
            <a:noAutofit/>
          </a:bodyPr>
          <a:lstStyle/>
          <a:p>
            <a:pPr lvl="0" algn="ctr" hangingPunct="0">
              <a:lnSpc>
                <a:spcPct val="150000"/>
              </a:lnSpc>
            </a:pPr>
            <a:r>
              <a:rPr lang="en-US">
                <a:solidFill>
                  <a:srgbClr val="4D4D4D"/>
                </a:solidFill>
                <a:latin typeface="Calibri"/>
                <a:cs typeface="Arial" pitchFamily="34"/>
              </a:rPr>
              <a:t>Thank You</a:t>
            </a:r>
          </a:p>
        </p:txBody>
      </p:sp>
      <p:pic>
        <p:nvPicPr>
          <p:cNvPr id="3" name="Picture 5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5536632B-F249-6290-F8E7-869DC976E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1438" y="5096015"/>
            <a:ext cx="2348078" cy="2090080"/>
          </a:xfrm>
          <a:prstGeom prst="rect">
            <a:avLst/>
          </a:prstGeom>
          <a:noFill/>
          <a:ln cap="flat">
            <a:noFill/>
          </a:ln>
          <a:effectLst>
            <a:outerShdw dist="38096" dir="13500000" algn="tl">
              <a:srgbClr val="000000">
                <a:alpha val="40000"/>
              </a:srgbClr>
            </a:outerShdw>
          </a:effectLst>
        </p:spPr>
      </p:pic>
      <p:cxnSp>
        <p:nvCxnSpPr>
          <p:cNvPr id="4" name="Straight Connector 17">
            <a:extLst>
              <a:ext uri="{FF2B5EF4-FFF2-40B4-BE49-F238E27FC236}">
                <a16:creationId xmlns:a16="http://schemas.microsoft.com/office/drawing/2014/main" id="{D803C446-66FB-A721-01C9-DC277C353DE9}"/>
              </a:ext>
            </a:extLst>
          </p:cNvPr>
          <p:cNvCxnSpPr/>
          <p:nvPr/>
        </p:nvCxnSpPr>
        <p:spPr>
          <a:xfrm>
            <a:off x="1859999" y="3405042"/>
            <a:ext cx="8468825" cy="0"/>
          </a:xfrm>
          <a:prstGeom prst="straightConnector1">
            <a:avLst/>
          </a:prstGeom>
          <a:noFill/>
          <a:ln w="12701" cap="flat">
            <a:solidFill>
              <a:srgbClr val="D3D3D3"/>
            </a:solidFill>
            <a:prstDash val="solid"/>
            <a:miter/>
          </a:ln>
        </p:spPr>
      </p:cxnSp>
      <p:sp>
        <p:nvSpPr>
          <p:cNvPr id="5" name="TextBox 5">
            <a:extLst>
              <a:ext uri="{FF2B5EF4-FFF2-40B4-BE49-F238E27FC236}">
                <a16:creationId xmlns:a16="http://schemas.microsoft.com/office/drawing/2014/main" id="{0B528DDA-1E45-A8C3-F5DF-757935DFAC78}"/>
              </a:ext>
            </a:extLst>
          </p:cNvPr>
          <p:cNvSpPr txBox="1"/>
          <p:nvPr/>
        </p:nvSpPr>
        <p:spPr>
          <a:xfrm>
            <a:off x="3969986" y="4069912"/>
            <a:ext cx="4248851" cy="400114"/>
          </a:xfrm>
          <a:prstGeom prst="rect">
            <a:avLst/>
          </a:prstGeom>
          <a:noFill/>
          <a:ln cap="flat">
            <a:noFill/>
          </a:ln>
          <a:effectLst>
            <a:outerShdw dist="38096" dir="13500000" algn="tl">
              <a:srgbClr val="BFBFBF">
                <a:alpha val="80000"/>
              </a:srgbClr>
            </a:outerShdw>
          </a:effectLst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rPr>
              <a:t>We Appreciate Your Time and Attention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>
            <a:extLst>
              <a:ext uri="{FF2B5EF4-FFF2-40B4-BE49-F238E27FC236}">
                <a16:creationId xmlns:a16="http://schemas.microsoft.com/office/drawing/2014/main" id="{28AA9612-D344-2010-3380-80DF02462EC3}"/>
              </a:ext>
            </a:extLst>
          </p:cNvPr>
          <p:cNvSpPr txBox="1"/>
          <p:nvPr/>
        </p:nvSpPr>
        <p:spPr>
          <a:xfrm>
            <a:off x="1493425" y="1064553"/>
            <a:ext cx="9541041" cy="56414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342900" marR="0" lvl="0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urier New" pitchFamily="49"/>
              <a:buChar char="o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4D4D4D"/>
                </a:solidFill>
                <a:uFillTx/>
                <a:latin typeface="Calibri"/>
                <a:cs typeface="Times New Roman" pitchFamily="18"/>
              </a:rPr>
              <a:t>Purpose</a:t>
            </a:r>
            <a:r>
              <a:rPr lang="en-US" sz="2400" b="1" i="0" u="none" strike="noStrike" kern="1200" cap="none" spc="0" baseline="0">
                <a:solidFill>
                  <a:srgbClr val="4D4D4D"/>
                </a:solidFill>
                <a:uFillTx/>
                <a:latin typeface="Times New Roman" pitchFamily="18"/>
                <a:cs typeface="Times New Roman" pitchFamily="18"/>
              </a:rPr>
              <a:t>:</a:t>
            </a:r>
          </a:p>
          <a:p>
            <a:pPr marL="800100" marR="0" lvl="1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itchFamily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4D4D4D"/>
                </a:solidFill>
                <a:uFillTx/>
                <a:latin typeface="Calibri"/>
              </a:rPr>
              <a:t> Unite graduate students across the Seattle campus.</a:t>
            </a:r>
          </a:p>
          <a:p>
            <a:pPr marL="800100" marR="0" lvl="1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itchFamily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4D4D4D"/>
                </a:solidFill>
                <a:uFillTx/>
                <a:latin typeface="Calibri"/>
              </a:rPr>
              <a:t> Facilitate interdisciplinary projects under the guidance</a:t>
            </a:r>
          </a:p>
          <a:p>
            <a:pPr marL="457200" marR="0" lvl="1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4D4D4D"/>
                </a:solidFill>
                <a:uFillTx/>
                <a:latin typeface="Calibri"/>
              </a:rPr>
              <a:t> of industry mentors and faculty advisors</a:t>
            </a:r>
            <a:endParaRPr lang="en-US" sz="2200" b="0" i="0" u="none" strike="noStrike" kern="0" cap="none" spc="0" baseline="0">
              <a:solidFill>
                <a:srgbClr val="4D4D4D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urier New" pitchFamily="49"/>
              <a:buChar char="o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4D4D4D"/>
                </a:solidFill>
                <a:uFillTx/>
                <a:latin typeface="Calibri"/>
                <a:cs typeface="Times New Roman" pitchFamily="18"/>
              </a:rPr>
              <a:t>Duration</a:t>
            </a:r>
            <a:r>
              <a:rPr lang="en-US" sz="2400" b="1" i="0" u="none" strike="noStrike" kern="1200" cap="none" spc="0" baseline="0">
                <a:solidFill>
                  <a:srgbClr val="4D4D4D"/>
                </a:solidFill>
                <a:uFillTx/>
                <a:latin typeface="Times New Roman" pitchFamily="18"/>
                <a:cs typeface="Times New Roman" pitchFamily="18"/>
              </a:rPr>
              <a:t>:</a:t>
            </a:r>
          </a:p>
          <a:p>
            <a:pPr marL="800100" marR="0" lvl="1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itchFamily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1200" cap="none" spc="0" baseline="0">
                <a:solidFill>
                  <a:srgbClr val="4D4D4D"/>
                </a:solidFill>
                <a:uFillTx/>
                <a:latin typeface="Calibri"/>
              </a:rPr>
              <a:t> </a:t>
            </a:r>
            <a:r>
              <a:rPr lang="en-US" sz="2200" b="0" i="0" u="none" strike="noStrike" kern="0" cap="none" spc="0" baseline="0">
                <a:solidFill>
                  <a:srgbClr val="4D4D4D"/>
                </a:solidFill>
                <a:uFillTx/>
                <a:latin typeface="Calibri"/>
              </a:rPr>
              <a:t>The program spans a duration of </a:t>
            </a:r>
            <a:r>
              <a:rPr lang="en-US" sz="2200" b="1" i="0" u="none" strike="noStrike" kern="0" cap="none" spc="0" baseline="0">
                <a:solidFill>
                  <a:srgbClr val="4D4D4D"/>
                </a:solidFill>
                <a:uFillTx/>
                <a:latin typeface="Calibri"/>
              </a:rPr>
              <a:t>8 weeks</a:t>
            </a:r>
            <a:endParaRPr lang="en-US" sz="2200" b="0" i="0" u="none" strike="noStrike" kern="0" cap="none" spc="0" baseline="0">
              <a:solidFill>
                <a:srgbClr val="4D4D4D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urier New" pitchFamily="49"/>
              <a:buChar char="o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4D4D4D"/>
                </a:solidFill>
                <a:uFillTx/>
                <a:latin typeface="Calibri"/>
                <a:cs typeface="Times New Roman" pitchFamily="18"/>
              </a:rPr>
              <a:t>Structure:</a:t>
            </a:r>
          </a:p>
          <a:p>
            <a:pPr marL="800100" marR="0" lvl="1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itchFamily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>
                <a:solidFill>
                  <a:srgbClr val="4D4D4D"/>
                </a:solidFill>
                <a:uFillTx/>
                <a:latin typeface="Times New Roman" pitchFamily="18"/>
                <a:cs typeface="Times New Roman" pitchFamily="18"/>
              </a:rPr>
              <a:t> </a:t>
            </a:r>
            <a:r>
              <a:rPr lang="en-US" sz="2200" b="0" i="0" u="none" strike="noStrike" kern="0" cap="none" spc="0" baseline="0">
                <a:solidFill>
                  <a:srgbClr val="4D4D4D"/>
                </a:solidFill>
                <a:uFillTx/>
                <a:latin typeface="Calibri"/>
              </a:rPr>
              <a:t>Weekly professional seminars </a:t>
            </a:r>
          </a:p>
          <a:p>
            <a:pPr marL="800100" marR="0" lvl="1" indent="-34290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 pitchFamily="2"/>
              <a:buChar char="Ø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200" b="0" i="0" u="none" strike="noStrike" kern="0" cap="none" spc="0" baseline="0">
                <a:solidFill>
                  <a:srgbClr val="4D4D4D"/>
                </a:solidFill>
                <a:uFillTx/>
                <a:latin typeface="Calibri"/>
              </a:rPr>
              <a:t>  Project work</a:t>
            </a:r>
          </a:p>
          <a:p>
            <a:pPr marL="457200" marR="0" lvl="1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200" b="0" i="0" u="none" strike="noStrike" kern="0" cap="none" spc="0" baseline="0">
              <a:solidFill>
                <a:srgbClr val="4D4D4D"/>
              </a:solidFill>
              <a:uFillTx/>
              <a:latin typeface="Calibri"/>
            </a:endParaRPr>
          </a:p>
          <a:p>
            <a:pPr marL="457200" marR="0" lvl="1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200" b="0" i="0" u="none" strike="noStrike" kern="1200" cap="none" spc="0" baseline="0">
              <a:solidFill>
                <a:srgbClr val="4D4D4D"/>
              </a:solidFill>
              <a:uFillTx/>
              <a:latin typeface="Calibri"/>
            </a:endParaRP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F9468882-CA11-82A4-5739-1702AE46D8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95830" y="298908"/>
            <a:ext cx="7619996" cy="457200"/>
          </a:xfrm>
          <a:effectLst>
            <a:outerShdw dist="38096" dir="8100000" algn="tl">
              <a:srgbClr val="BFBFBF">
                <a:alpha val="21000"/>
              </a:srgbClr>
            </a:outerShdw>
          </a:effectLst>
        </p:spPr>
        <p:txBody>
          <a:bodyPr>
            <a:noAutofit/>
          </a:bodyPr>
          <a:lstStyle/>
          <a:p>
            <a:pPr lvl="0"/>
            <a:r>
              <a:rPr lang="en-US">
                <a:solidFill>
                  <a:srgbClr val="4D4D4D"/>
                </a:solidFill>
                <a:latin typeface="Calibri"/>
                <a:cs typeface="Times New Roman" pitchFamily="18"/>
              </a:rPr>
              <a:t>Program Overview</a:t>
            </a:r>
          </a:p>
        </p:txBody>
      </p:sp>
      <p:pic>
        <p:nvPicPr>
          <p:cNvPr id="4" name="Picture 4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77702832-232E-CE63-3A15-2612B3EE9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8059" y="5281812"/>
            <a:ext cx="2126793" cy="1893109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BFBFBF">
                <a:alpha val="88000"/>
              </a:srgbClr>
            </a:outerShdw>
          </a:effectLst>
        </p:spPr>
      </p:pic>
      <p:cxnSp>
        <p:nvCxnSpPr>
          <p:cNvPr id="5" name="Straight Connector 30">
            <a:extLst>
              <a:ext uri="{FF2B5EF4-FFF2-40B4-BE49-F238E27FC236}">
                <a16:creationId xmlns:a16="http://schemas.microsoft.com/office/drawing/2014/main" id="{A11D7076-E918-5240-B4F2-C7F868C61832}"/>
              </a:ext>
            </a:extLst>
          </p:cNvPr>
          <p:cNvCxnSpPr/>
          <p:nvPr/>
        </p:nvCxnSpPr>
        <p:spPr>
          <a:xfrm>
            <a:off x="1323886" y="999603"/>
            <a:ext cx="9541051" cy="0"/>
          </a:xfrm>
          <a:prstGeom prst="straightConnector1">
            <a:avLst/>
          </a:prstGeom>
          <a:noFill/>
          <a:ln w="3172" cap="flat">
            <a:solidFill>
              <a:srgbClr val="D3D3D3"/>
            </a:solidFill>
            <a:prstDash val="solid"/>
            <a:miter/>
          </a:ln>
        </p:spPr>
      </p:cxnSp>
      <p:pic>
        <p:nvPicPr>
          <p:cNvPr id="6" name="Graphic 11" descr="Lightbulb and gear with solid fill">
            <a:extLst>
              <a:ext uri="{FF2B5EF4-FFF2-40B4-BE49-F238E27FC236}">
                <a16:creationId xmlns:a16="http://schemas.microsoft.com/office/drawing/2014/main" id="{12B1AA3E-116C-3DC1-79E2-055FC30B1B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82658" y="1780885"/>
            <a:ext cx="914400" cy="9144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Graphic 17" descr="Hierarchy with solid fill">
            <a:extLst>
              <a:ext uri="{FF2B5EF4-FFF2-40B4-BE49-F238E27FC236}">
                <a16:creationId xmlns:a16="http://schemas.microsoft.com/office/drawing/2014/main" id="{8188D8E2-68B6-4BF3-C170-1C0BA6118C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82658" y="4824612"/>
            <a:ext cx="914400" cy="9144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Graphic 13" descr="Daily calendar with solid fill">
            <a:extLst>
              <a:ext uri="{FF2B5EF4-FFF2-40B4-BE49-F238E27FC236}">
                <a16:creationId xmlns:a16="http://schemas.microsoft.com/office/drawing/2014/main" id="{5B1B4527-B92A-C2E3-626F-C82F90FF9D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82658" y="3319235"/>
            <a:ext cx="914400" cy="9144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66CB2-4398-3C24-CBD6-0FAE8BA221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45445" y="284908"/>
            <a:ext cx="6372819" cy="609603"/>
          </a:xfrm>
        </p:spPr>
        <p:txBody>
          <a:bodyPr anchor="ctr"/>
          <a:lstStyle/>
          <a:p>
            <a:pPr lvl="0"/>
            <a:r>
              <a:rPr lang="en-US" sz="3200">
                <a:solidFill>
                  <a:srgbClr val="4D4D4D"/>
                </a:solidFill>
                <a:latin typeface="Calibri"/>
                <a:cs typeface="Times New Roman" pitchFamily="18"/>
              </a:rPr>
              <a:t>Program</a:t>
            </a:r>
            <a:r>
              <a:rPr lang="en-US" sz="3200">
                <a:latin typeface="Calibri"/>
                <a:cs typeface="Times New Roman" pitchFamily="18"/>
              </a:rPr>
              <a:t> </a:t>
            </a:r>
            <a:r>
              <a:rPr lang="en-US" sz="3200">
                <a:solidFill>
                  <a:srgbClr val="4D4D4D"/>
                </a:solidFill>
                <a:latin typeface="Calibri"/>
                <a:cs typeface="Times New Roman" pitchFamily="18"/>
              </a:rPr>
              <a:t>Components</a:t>
            </a:r>
          </a:p>
        </p:txBody>
      </p:sp>
      <p:cxnSp>
        <p:nvCxnSpPr>
          <p:cNvPr id="3" name="Straight Connector 5">
            <a:extLst>
              <a:ext uri="{FF2B5EF4-FFF2-40B4-BE49-F238E27FC236}">
                <a16:creationId xmlns:a16="http://schemas.microsoft.com/office/drawing/2014/main" id="{4B68034F-45F8-1D81-2851-1BFACEEA76A9}"/>
              </a:ext>
            </a:extLst>
          </p:cNvPr>
          <p:cNvCxnSpPr/>
          <p:nvPr/>
        </p:nvCxnSpPr>
        <p:spPr>
          <a:xfrm>
            <a:off x="1406054" y="1099959"/>
            <a:ext cx="9376715" cy="0"/>
          </a:xfrm>
          <a:prstGeom prst="straightConnector1">
            <a:avLst/>
          </a:prstGeom>
          <a:noFill/>
          <a:ln w="3172" cap="flat">
            <a:solidFill>
              <a:srgbClr val="D3D3D3"/>
            </a:solidFill>
            <a:prstDash val="solid"/>
            <a:miter/>
          </a:ln>
        </p:spPr>
      </p:cxnSp>
      <p:sp>
        <p:nvSpPr>
          <p:cNvPr id="4" name="Text Placeholder 18">
            <a:extLst>
              <a:ext uri="{FF2B5EF4-FFF2-40B4-BE49-F238E27FC236}">
                <a16:creationId xmlns:a16="http://schemas.microsoft.com/office/drawing/2014/main" id="{D58D338D-6778-5989-D3EC-182D6988C76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90518" y="1264615"/>
            <a:ext cx="9273936" cy="5473132"/>
          </a:xfrm>
        </p:spPr>
        <p:txBody>
          <a:bodyPr anchor="ctr"/>
          <a:lstStyle/>
          <a:p>
            <a:pPr marL="342900" lvl="0" indent="-342900">
              <a:lnSpc>
                <a:spcPct val="140000"/>
              </a:lnSpc>
              <a:buFont typeface="Courier New" pitchFamily="49"/>
              <a:buChar char="o"/>
            </a:pPr>
            <a:r>
              <a:rPr lang="en-US" sz="1800" b="1">
                <a:solidFill>
                  <a:srgbClr val="4D4D4D"/>
                </a:solidFill>
                <a:latin typeface="Calibri"/>
                <a:cs typeface="Times New Roman" pitchFamily="18"/>
              </a:rPr>
              <a:t>Interdisciplinary Team:</a:t>
            </a:r>
          </a:p>
          <a:p>
            <a:pPr marL="937259" lvl="1" indent="-342900">
              <a:lnSpc>
                <a:spcPct val="140000"/>
              </a:lnSpc>
              <a:buFont typeface="Wingdings" pitchFamily="2"/>
              <a:buChar char="Ø"/>
            </a:pPr>
            <a:r>
              <a:rPr lang="en-US">
                <a:solidFill>
                  <a:srgbClr val="4D4D4D"/>
                </a:solidFill>
                <a:latin typeface="Calibri"/>
              </a:rPr>
              <a:t>Students from various colleges, including the College of Professional </a:t>
            </a:r>
            <a:br>
              <a:rPr lang="en-US">
                <a:solidFill>
                  <a:srgbClr val="4D4D4D"/>
                </a:solidFill>
                <a:latin typeface="Calibri"/>
              </a:rPr>
            </a:br>
            <a:r>
              <a:rPr lang="en-US">
                <a:solidFill>
                  <a:srgbClr val="4D4D4D"/>
                </a:solidFill>
                <a:latin typeface="Calibri"/>
              </a:rPr>
              <a:t>Studies, Khoury College, College of Engineering</a:t>
            </a:r>
          </a:p>
          <a:p>
            <a:pPr marL="342900" lvl="0" indent="-342900">
              <a:lnSpc>
                <a:spcPct val="140000"/>
              </a:lnSpc>
              <a:buFont typeface="Courier New" pitchFamily="49"/>
              <a:buChar char="o"/>
            </a:pPr>
            <a:r>
              <a:rPr lang="en-US" sz="1800" b="1">
                <a:solidFill>
                  <a:srgbClr val="4D4D4D"/>
                </a:solidFill>
                <a:latin typeface="Calibri"/>
                <a:cs typeface="Times New Roman" pitchFamily="18"/>
              </a:rPr>
              <a:t>Project Setup:</a:t>
            </a:r>
          </a:p>
          <a:p>
            <a:pPr marL="937259" lvl="1" indent="-342900">
              <a:lnSpc>
                <a:spcPct val="140000"/>
              </a:lnSpc>
              <a:buFont typeface="Wingdings" pitchFamily="2"/>
              <a:buChar char="Ø"/>
            </a:pPr>
            <a:r>
              <a:rPr lang="en-US" b="1">
                <a:solidFill>
                  <a:srgbClr val="4D4D4D"/>
                </a:solidFill>
                <a:latin typeface="Calibri"/>
              </a:rPr>
              <a:t>8 projects </a:t>
            </a:r>
            <a:r>
              <a:rPr lang="en-US">
                <a:solidFill>
                  <a:srgbClr val="4D4D4D"/>
                </a:solidFill>
                <a:latin typeface="Calibri"/>
              </a:rPr>
              <a:t>with </a:t>
            </a:r>
            <a:r>
              <a:rPr lang="en-US" b="1">
                <a:solidFill>
                  <a:srgbClr val="4D4D4D"/>
                </a:solidFill>
                <a:latin typeface="Calibri"/>
              </a:rPr>
              <a:t>5</a:t>
            </a:r>
            <a:r>
              <a:rPr lang="en-US">
                <a:solidFill>
                  <a:srgbClr val="4D4D4D"/>
                </a:solidFill>
                <a:latin typeface="Calibri"/>
              </a:rPr>
              <a:t> students per team</a:t>
            </a:r>
          </a:p>
          <a:p>
            <a:pPr marL="937259" lvl="1" indent="-342900">
              <a:lnSpc>
                <a:spcPct val="140000"/>
              </a:lnSpc>
              <a:buFont typeface="Wingdings" pitchFamily="2"/>
              <a:buChar char="Ø"/>
            </a:pPr>
            <a:r>
              <a:rPr lang="en-US">
                <a:solidFill>
                  <a:srgbClr val="4D4D4D"/>
                </a:solidFill>
                <a:latin typeface="Calibri"/>
              </a:rPr>
              <a:t>Each team comprises students from diverse backgrounds</a:t>
            </a:r>
          </a:p>
          <a:p>
            <a:pPr marL="342900" lvl="0" indent="-342900">
              <a:lnSpc>
                <a:spcPct val="140000"/>
              </a:lnSpc>
              <a:buFont typeface="Courier New" pitchFamily="49"/>
              <a:buChar char="o"/>
            </a:pPr>
            <a:r>
              <a:rPr lang="en-US" sz="1800" b="1">
                <a:solidFill>
                  <a:srgbClr val="4D4D4D"/>
                </a:solidFill>
                <a:latin typeface="Calibri"/>
                <a:cs typeface="Times New Roman" pitchFamily="18"/>
              </a:rPr>
              <a:t>Total Participants: </a:t>
            </a:r>
          </a:p>
          <a:p>
            <a:pPr marL="937259" lvl="1" indent="-342900">
              <a:lnSpc>
                <a:spcPct val="140000"/>
              </a:lnSpc>
              <a:buFont typeface="Wingdings" pitchFamily="2"/>
              <a:buChar char="Ø"/>
            </a:pPr>
            <a:r>
              <a:rPr lang="en-US" b="1">
                <a:solidFill>
                  <a:srgbClr val="4D4D4D"/>
                </a:solidFill>
                <a:latin typeface="Calibri"/>
              </a:rPr>
              <a:t>40</a:t>
            </a:r>
            <a:r>
              <a:rPr lang="en-US">
                <a:solidFill>
                  <a:srgbClr val="4D4D4D"/>
                </a:solidFill>
                <a:latin typeface="Calibri"/>
              </a:rPr>
              <a:t> Graduate students</a:t>
            </a:r>
            <a:br>
              <a:rPr lang="en-US">
                <a:solidFill>
                  <a:srgbClr val="4D4D4D"/>
                </a:solidFill>
                <a:latin typeface="Calibri"/>
              </a:rPr>
            </a:br>
            <a:r>
              <a:rPr lang="en-US">
                <a:solidFill>
                  <a:srgbClr val="4D4D4D"/>
                </a:solidFill>
                <a:latin typeface="Calibri"/>
              </a:rPr>
              <a:t>          7 Students from COE	</a:t>
            </a:r>
            <a:br>
              <a:rPr lang="en-US">
                <a:solidFill>
                  <a:srgbClr val="4D4D4D"/>
                </a:solidFill>
                <a:latin typeface="Calibri"/>
              </a:rPr>
            </a:br>
            <a:r>
              <a:rPr lang="en-US">
                <a:solidFill>
                  <a:srgbClr val="4D4D4D"/>
                </a:solidFill>
                <a:latin typeface="Calibri"/>
              </a:rPr>
              <a:t>          9 Students from CPS</a:t>
            </a:r>
            <a:br>
              <a:rPr lang="en-US">
                <a:solidFill>
                  <a:srgbClr val="4D4D4D"/>
                </a:solidFill>
                <a:latin typeface="Calibri"/>
              </a:rPr>
            </a:br>
            <a:r>
              <a:rPr lang="en-US">
                <a:solidFill>
                  <a:srgbClr val="4D4D4D"/>
                </a:solidFill>
                <a:latin typeface="Calibri"/>
              </a:rPr>
              <a:t>          16 students from Khoury college</a:t>
            </a:r>
          </a:p>
          <a:p>
            <a:pPr lvl="1" indent="0">
              <a:lnSpc>
                <a:spcPct val="130000"/>
              </a:lnSpc>
              <a:buNone/>
            </a:pPr>
            <a:endParaRPr lang="en-US" sz="1900">
              <a:solidFill>
                <a:srgbClr val="4D4D4D"/>
              </a:solidFill>
              <a:latin typeface="Calibri"/>
            </a:endParaRPr>
          </a:p>
        </p:txBody>
      </p:sp>
      <p:pic>
        <p:nvPicPr>
          <p:cNvPr id="5" name="Picture 6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323408DA-CDEB-9FC2-BA91-50558C865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455" y="5561463"/>
            <a:ext cx="1955965" cy="174105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/>
            </a:outerShdw>
          </a:effectLst>
        </p:spPr>
      </p:pic>
      <p:pic>
        <p:nvPicPr>
          <p:cNvPr id="6" name="Graphic 10" descr="Cheers with solid fill">
            <a:extLst>
              <a:ext uri="{FF2B5EF4-FFF2-40B4-BE49-F238E27FC236}">
                <a16:creationId xmlns:a16="http://schemas.microsoft.com/office/drawing/2014/main" id="{1C4CB17F-A13C-8EEF-E5AE-0EB6FE167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84587" y="1589885"/>
            <a:ext cx="914400" cy="9144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Graphic 12" descr="List with solid fill">
            <a:extLst>
              <a:ext uri="{FF2B5EF4-FFF2-40B4-BE49-F238E27FC236}">
                <a16:creationId xmlns:a16="http://schemas.microsoft.com/office/drawing/2014/main" id="{9443D1D7-5F5A-AAA4-E9B0-96B2833549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69252" y="3115735"/>
            <a:ext cx="914400" cy="9144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Graphic 14" descr="Group of women with solid fill">
            <a:extLst>
              <a:ext uri="{FF2B5EF4-FFF2-40B4-BE49-F238E27FC236}">
                <a16:creationId xmlns:a16="http://schemas.microsoft.com/office/drawing/2014/main" id="{69E8850C-719F-BB41-0047-55059A60E0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469252" y="4887797"/>
            <a:ext cx="914400" cy="9144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59364-9CD8-0DA5-0366-9A6B873F52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86375" y="361508"/>
            <a:ext cx="4838218" cy="533396"/>
          </a:xfrm>
        </p:spPr>
        <p:txBody>
          <a:bodyPr/>
          <a:lstStyle/>
          <a:p>
            <a:pPr lvl="0"/>
            <a:r>
              <a:rPr lang="en-US">
                <a:solidFill>
                  <a:srgbClr val="4D4D4D"/>
                </a:solidFill>
                <a:latin typeface="Calibri"/>
              </a:rPr>
              <a:t>Workshop Analysis</a:t>
            </a:r>
          </a:p>
        </p:txBody>
      </p:sp>
      <p:cxnSp>
        <p:nvCxnSpPr>
          <p:cNvPr id="3" name="Straight Connector 5">
            <a:extLst>
              <a:ext uri="{FF2B5EF4-FFF2-40B4-BE49-F238E27FC236}">
                <a16:creationId xmlns:a16="http://schemas.microsoft.com/office/drawing/2014/main" id="{5D05881B-6974-FD8D-2980-B9ABEB493F19}"/>
              </a:ext>
            </a:extLst>
          </p:cNvPr>
          <p:cNvCxnSpPr/>
          <p:nvPr/>
        </p:nvCxnSpPr>
        <p:spPr>
          <a:xfrm>
            <a:off x="1318436" y="956928"/>
            <a:ext cx="9346019" cy="0"/>
          </a:xfrm>
          <a:prstGeom prst="straightConnector1">
            <a:avLst/>
          </a:prstGeom>
          <a:noFill/>
          <a:ln w="3172" cap="flat">
            <a:solidFill>
              <a:srgbClr val="D3D3D3"/>
            </a:solidFill>
            <a:prstDash val="solid"/>
            <a:miter/>
          </a:ln>
        </p:spPr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FA9A8FE-216C-A888-2C52-710585C9791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77781" y="1138199"/>
            <a:ext cx="9483260" cy="5282918"/>
          </a:xfrm>
        </p:spPr>
        <p:txBody>
          <a:bodyPr>
            <a:noAutofit/>
          </a:bodyPr>
          <a:lstStyle/>
          <a:p>
            <a:pPr marL="388620" lvl="0" indent="-342900">
              <a:lnSpc>
                <a:spcPct val="150000"/>
              </a:lnSpc>
              <a:buFont typeface="Courier New" pitchFamily="49"/>
              <a:buChar char="o"/>
            </a:pPr>
            <a:r>
              <a:rPr lang="en-US" sz="1800">
                <a:solidFill>
                  <a:srgbClr val="4D4D4D"/>
                </a:solidFill>
                <a:latin typeface="Calibri"/>
              </a:rPr>
              <a:t>The workshops received highly positive feedback, with most participants rating them </a:t>
            </a:r>
            <a:r>
              <a:rPr lang="en-US" sz="1800" b="1">
                <a:solidFill>
                  <a:srgbClr val="4D4D4D"/>
                </a:solidFill>
                <a:latin typeface="Calibri"/>
              </a:rPr>
              <a:t>4 out of 5</a:t>
            </a:r>
            <a:r>
              <a:rPr lang="en-US" sz="1800">
                <a:solidFill>
                  <a:srgbClr val="4D4D4D"/>
                </a:solidFill>
                <a:latin typeface="Calibri"/>
              </a:rPr>
              <a:t>, demonstrating their usefulness and impact</a:t>
            </a:r>
          </a:p>
          <a:p>
            <a:pPr marL="388620" lvl="0" indent="-342900">
              <a:lnSpc>
                <a:spcPct val="150000"/>
              </a:lnSpc>
              <a:buFont typeface="Courier New" pitchFamily="49"/>
              <a:buChar char="o"/>
            </a:pPr>
            <a:r>
              <a:rPr lang="en-US" sz="1800">
                <a:solidFill>
                  <a:srgbClr val="4D4D4D"/>
                </a:solidFill>
                <a:latin typeface="Calibri"/>
              </a:rPr>
              <a:t>A total of </a:t>
            </a:r>
            <a:r>
              <a:rPr lang="en-US" sz="1800" b="1">
                <a:solidFill>
                  <a:srgbClr val="4D4D4D"/>
                </a:solidFill>
                <a:latin typeface="Calibri"/>
              </a:rPr>
              <a:t>5 workshops</a:t>
            </a:r>
            <a:r>
              <a:rPr lang="en-US" sz="1800">
                <a:solidFill>
                  <a:srgbClr val="4D4D4D"/>
                </a:solidFill>
                <a:latin typeface="Calibri"/>
              </a:rPr>
              <a:t> were conducted, covering essential topics:</a:t>
            </a:r>
          </a:p>
          <a:p>
            <a:pPr marL="708660" lvl="1" indent="-342900">
              <a:lnSpc>
                <a:spcPct val="150000"/>
              </a:lnSpc>
              <a:buFont typeface="Wingdings" pitchFamily="2"/>
              <a:buChar char="Ø"/>
            </a:pPr>
            <a:r>
              <a:rPr lang="en-US" b="1">
                <a:solidFill>
                  <a:srgbClr val="4D4D4D"/>
                </a:solidFill>
                <a:latin typeface="Calibri"/>
              </a:rPr>
              <a:t>Collaboration Skills and Team Communication</a:t>
            </a:r>
            <a:endParaRPr lang="en-US">
              <a:solidFill>
                <a:srgbClr val="4D4D4D"/>
              </a:solidFill>
              <a:latin typeface="Calibri"/>
            </a:endParaRPr>
          </a:p>
          <a:p>
            <a:pPr marL="708660" lvl="1" indent="-342900">
              <a:lnSpc>
                <a:spcPct val="150000"/>
              </a:lnSpc>
              <a:buFont typeface="Wingdings" pitchFamily="2"/>
              <a:buChar char="Ø"/>
            </a:pPr>
            <a:r>
              <a:rPr lang="en-US" b="1">
                <a:solidFill>
                  <a:srgbClr val="4D4D4D"/>
                </a:solidFill>
                <a:latin typeface="Calibri"/>
              </a:rPr>
              <a:t>Presentation Skills, Team Presentations and Leadership Skills</a:t>
            </a:r>
          </a:p>
          <a:p>
            <a:pPr marL="388620" lvl="0" indent="-342900">
              <a:lnSpc>
                <a:spcPct val="150000"/>
              </a:lnSpc>
              <a:buFont typeface="Courier New" pitchFamily="49"/>
              <a:buChar char="o"/>
            </a:pPr>
            <a:r>
              <a:rPr lang="en-US" sz="1800">
                <a:solidFill>
                  <a:srgbClr val="4D4D4D"/>
                </a:solidFill>
                <a:latin typeface="Calibri"/>
              </a:rPr>
              <a:t>Students expressed strong interest in additional workshops, particularly those offering practical, hands-on learning opportunities</a:t>
            </a:r>
          </a:p>
          <a:p>
            <a:pPr marL="388620" lvl="0" indent="-342900">
              <a:lnSpc>
                <a:spcPct val="150000"/>
              </a:lnSpc>
              <a:buFont typeface="Courier New" pitchFamily="49"/>
              <a:buChar char="o"/>
            </a:pPr>
            <a:r>
              <a:rPr lang="en-US" sz="1800">
                <a:solidFill>
                  <a:srgbClr val="4D4D4D"/>
                </a:solidFill>
                <a:latin typeface="Calibri"/>
                <a:cs typeface="Times New Roman" pitchFamily="18"/>
              </a:rPr>
              <a:t>Overall, </a:t>
            </a:r>
            <a:r>
              <a:rPr lang="en-US" sz="1800" b="1">
                <a:solidFill>
                  <a:srgbClr val="4D4D4D"/>
                </a:solidFill>
                <a:latin typeface="Calibri"/>
                <a:cs typeface="Times New Roman" pitchFamily="18"/>
              </a:rPr>
              <a:t>84% </a:t>
            </a:r>
            <a:r>
              <a:rPr lang="en-US" sz="1800">
                <a:solidFill>
                  <a:srgbClr val="4D4D4D"/>
                </a:solidFill>
                <a:latin typeface="Calibri"/>
                <a:cs typeface="Times New Roman" pitchFamily="18"/>
              </a:rPr>
              <a:t>of students reported that the workshops were effective</a:t>
            </a:r>
          </a:p>
        </p:txBody>
      </p:sp>
      <p:pic>
        <p:nvPicPr>
          <p:cNvPr id="5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684AC462-BD09-FEB6-8B7B-F6D63EE49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455" y="5561463"/>
            <a:ext cx="1955965" cy="174105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085A0813-B710-50C7-5BBA-5F20E7D63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6958" y="5775899"/>
            <a:ext cx="1496415" cy="1331997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pic>
        <p:nvPicPr>
          <p:cNvPr id="3" name="Add-in 4">
            <a:extLst>
              <a:ext uri="{FF2B5EF4-FFF2-40B4-BE49-F238E27FC236}">
                <a16:creationId xmlns:a16="http://schemas.microsoft.com/office/drawing/2014/main" id="{18D5A000-96A6-3435-E450-E1576437C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905" y="302209"/>
            <a:ext cx="9525003" cy="520439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5">
            <a:extLst>
              <a:ext uri="{FF2B5EF4-FFF2-40B4-BE49-F238E27FC236}">
                <a16:creationId xmlns:a16="http://schemas.microsoft.com/office/drawing/2014/main" id="{723B353F-DAEC-0A69-BE10-1FEF5FC2B985}"/>
              </a:ext>
            </a:extLst>
          </p:cNvPr>
          <p:cNvSpPr txBox="1"/>
          <p:nvPr/>
        </p:nvSpPr>
        <p:spPr>
          <a:xfrm>
            <a:off x="1351737" y="5621786"/>
            <a:ext cx="9516605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kern="0" dirty="0">
                <a:solidFill>
                  <a:srgbClr val="000000"/>
                </a:solidFill>
                <a:latin typeface="Calibri"/>
                <a:ea typeface="Calibri"/>
                <a:cs typeface="Calibri"/>
                <a:hlinkClick r:id="rId5"/>
              </a:rPr>
              <a:t>https://app.powerbi.com/links/nUBR5j62-7?ctid=a8eec281-aaa3-4dae-ac9b-9a398b9215e7&amp;pbi_source=linkShare&amp;bookmarkGuid=f8dac42b-98db-41a7-93c2-f1691c09832a</a:t>
            </a:r>
            <a:endParaRPr lang="en-US" sz="1800" b="0" i="0" u="none" strike="noStrike" kern="0" cap="none" spc="0" baseline="0" dirty="0">
              <a:solidFill>
                <a:srgbClr val="000000"/>
              </a:solidFill>
              <a:uFillTx/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5E6C-10F5-4C2F-1ADD-93E46FCADF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9480" y="230602"/>
            <a:ext cx="4838218" cy="533396"/>
          </a:xfrm>
        </p:spPr>
        <p:txBody>
          <a:bodyPr/>
          <a:lstStyle/>
          <a:p>
            <a:pPr lvl="0"/>
            <a:r>
              <a:rPr lang="en-US">
                <a:solidFill>
                  <a:srgbClr val="4D4D4D"/>
                </a:solidFill>
                <a:latin typeface="Calibri"/>
              </a:rPr>
              <a:t>Skills Analysis</a:t>
            </a:r>
          </a:p>
        </p:txBody>
      </p:sp>
      <p:cxnSp>
        <p:nvCxnSpPr>
          <p:cNvPr id="3" name="Straight Connector 5">
            <a:extLst>
              <a:ext uri="{FF2B5EF4-FFF2-40B4-BE49-F238E27FC236}">
                <a16:creationId xmlns:a16="http://schemas.microsoft.com/office/drawing/2014/main" id="{AF6FE8E6-DC6E-5281-3EA9-4BB254C7E585}"/>
              </a:ext>
            </a:extLst>
          </p:cNvPr>
          <p:cNvCxnSpPr/>
          <p:nvPr/>
        </p:nvCxnSpPr>
        <p:spPr>
          <a:xfrm>
            <a:off x="1501920" y="1046795"/>
            <a:ext cx="9184983" cy="0"/>
          </a:xfrm>
          <a:prstGeom prst="straightConnector1">
            <a:avLst/>
          </a:prstGeom>
          <a:noFill/>
          <a:ln w="3172" cap="flat">
            <a:solidFill>
              <a:srgbClr val="D3D3D3"/>
            </a:solidFill>
            <a:prstDash val="solid"/>
            <a:miter/>
          </a:ln>
        </p:spPr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513969-D1E2-A45C-41B6-1A74A75655A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01920" y="1221848"/>
            <a:ext cx="9335109" cy="5712348"/>
          </a:xfrm>
        </p:spPr>
        <p:txBody>
          <a:bodyPr>
            <a:noAutofit/>
          </a:bodyPr>
          <a:lstStyle/>
          <a:p>
            <a:pPr marL="342900" lvl="0" indent="-342900">
              <a:lnSpc>
                <a:spcPct val="150000"/>
              </a:lnSpc>
              <a:buFont typeface="Courier New" pitchFamily="49"/>
              <a:buChar char="o"/>
            </a:pPr>
            <a:r>
              <a:rPr lang="en-US" sz="1800">
                <a:latin typeface="Calibri"/>
              </a:rPr>
              <a:t>The Skills Application analysis highlights the variety of skills students utilized, including:</a:t>
            </a:r>
          </a:p>
          <a:p>
            <a:pPr marL="800100" lvl="1" indent="-342900">
              <a:lnSpc>
                <a:spcPct val="150000"/>
              </a:lnSpc>
              <a:buFont typeface="Wingdings" pitchFamily="2"/>
              <a:buChar char="Ø"/>
            </a:pPr>
            <a:r>
              <a:rPr lang="en-US" b="1">
                <a:latin typeface="Calibri"/>
              </a:rPr>
              <a:t>Technical skills</a:t>
            </a:r>
            <a:endParaRPr lang="en-US">
              <a:latin typeface="Calibri"/>
            </a:endParaRPr>
          </a:p>
          <a:p>
            <a:pPr marL="800100" lvl="1" indent="-342900">
              <a:lnSpc>
                <a:spcPct val="150000"/>
              </a:lnSpc>
              <a:buFont typeface="Wingdings" pitchFamily="2"/>
              <a:buChar char="Ø"/>
            </a:pPr>
            <a:r>
              <a:rPr lang="en-US" b="1">
                <a:latin typeface="Calibri"/>
              </a:rPr>
              <a:t>Presentation skills</a:t>
            </a:r>
            <a:endParaRPr lang="en-US">
              <a:latin typeface="Calibri"/>
            </a:endParaRPr>
          </a:p>
          <a:p>
            <a:pPr marL="800100" lvl="1" indent="-342900">
              <a:lnSpc>
                <a:spcPct val="150000"/>
              </a:lnSpc>
              <a:buFont typeface="Wingdings" pitchFamily="2"/>
              <a:buChar char="Ø"/>
            </a:pPr>
            <a:r>
              <a:rPr lang="en-US" b="1">
                <a:latin typeface="Calibri"/>
              </a:rPr>
              <a:t>Collaboration skills</a:t>
            </a:r>
          </a:p>
          <a:p>
            <a:pPr marL="800100" lvl="1" indent="-342900">
              <a:lnSpc>
                <a:spcPct val="150000"/>
              </a:lnSpc>
              <a:buFont typeface="Wingdings" pitchFamily="2"/>
              <a:buChar char="Ø"/>
            </a:pPr>
            <a:r>
              <a:rPr lang="en-US" b="1">
                <a:latin typeface="Calibri"/>
              </a:rPr>
              <a:t>Real World Application skills</a:t>
            </a:r>
          </a:p>
          <a:p>
            <a:pPr marL="800100" lvl="1" indent="-342900">
              <a:lnSpc>
                <a:spcPct val="150000"/>
              </a:lnSpc>
              <a:buFont typeface="Wingdings" pitchFamily="2"/>
              <a:buChar char="Ø"/>
            </a:pPr>
            <a:r>
              <a:rPr lang="en-US" b="1">
                <a:latin typeface="Calibri"/>
              </a:rPr>
              <a:t>Team Communication</a:t>
            </a:r>
            <a:endParaRPr lang="en-US">
              <a:latin typeface="Calibri"/>
            </a:endParaRPr>
          </a:p>
          <a:p>
            <a:pPr marL="342900" lvl="0" indent="-342900">
              <a:lnSpc>
                <a:spcPct val="150000"/>
              </a:lnSpc>
              <a:buFont typeface="Courier New" pitchFamily="49"/>
              <a:buChar char="o"/>
            </a:pPr>
            <a:r>
              <a:rPr lang="en-US" sz="1800" b="1">
                <a:latin typeface="Calibri"/>
              </a:rPr>
              <a:t>88% of students</a:t>
            </a:r>
            <a:r>
              <a:rPr lang="en-US" sz="1800">
                <a:latin typeface="Calibri"/>
              </a:rPr>
              <a:t> agreed they effectively applied these skills during the expo</a:t>
            </a:r>
          </a:p>
          <a:p>
            <a:pPr marL="342900" lvl="0" indent="-342900">
              <a:lnSpc>
                <a:spcPct val="150000"/>
              </a:lnSpc>
              <a:buFont typeface="Courier New" pitchFamily="49"/>
              <a:buChar char="o"/>
            </a:pPr>
            <a:r>
              <a:rPr lang="en-US" sz="1800" b="1">
                <a:latin typeface="Calibri"/>
              </a:rPr>
              <a:t>Collaboration skills</a:t>
            </a:r>
            <a:r>
              <a:rPr lang="en-US" sz="1800">
                <a:latin typeface="Calibri"/>
              </a:rPr>
              <a:t> received the highest number of positive responses</a:t>
            </a:r>
          </a:p>
          <a:p>
            <a:pPr marL="342900" lvl="0" indent="-342900">
              <a:lnSpc>
                <a:spcPct val="150000"/>
              </a:lnSpc>
              <a:buFont typeface="Courier New" pitchFamily="49"/>
              <a:buChar char="o"/>
            </a:pPr>
            <a:r>
              <a:rPr lang="en-US" sz="1800" b="1">
                <a:latin typeface="Calibri"/>
              </a:rPr>
              <a:t>Technical skills</a:t>
            </a:r>
            <a:r>
              <a:rPr lang="en-US" sz="1800">
                <a:latin typeface="Calibri"/>
              </a:rPr>
              <a:t> received the lowest number of positive responses</a:t>
            </a:r>
          </a:p>
        </p:txBody>
      </p:sp>
      <p:pic>
        <p:nvPicPr>
          <p:cNvPr id="5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0A6F4280-E0E1-E834-9375-1F5E8A16B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455" y="5561463"/>
            <a:ext cx="1955965" cy="174105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62DC356B-1C67-A3D6-7F35-719E4B20C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7838" y="5743254"/>
            <a:ext cx="1617847" cy="1440088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pic>
        <p:nvPicPr>
          <p:cNvPr id="3" name="Add-in 2">
            <a:extLst>
              <a:ext uri="{FF2B5EF4-FFF2-40B4-BE49-F238E27FC236}">
                <a16:creationId xmlns:a16="http://schemas.microsoft.com/office/drawing/2014/main" id="{81F23989-D7AE-A1B2-40E8-93F55DCF1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905" y="170809"/>
            <a:ext cx="9525003" cy="530532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57BFF6FF-C471-A871-4783-A1DD0851E69E}"/>
              </a:ext>
            </a:extLst>
          </p:cNvPr>
          <p:cNvSpPr txBox="1"/>
          <p:nvPr/>
        </p:nvSpPr>
        <p:spPr>
          <a:xfrm>
            <a:off x="1331905" y="5476122"/>
            <a:ext cx="10493645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>
                <a:ea typeface="Calibri"/>
                <a:cs typeface="Calibri"/>
                <a:hlinkClick r:id="rId4"/>
              </a:rPr>
              <a:t>https://app.powerbi.com/links/nUBR5j62-7?ctid=a8eec281-aaa3-4dae-ac9b-9a398b9215e7&amp;pbi_source=linkShare&amp;bookmarkGuid=0a33a0ac-f223-4a84-a4a4-9026d9cd3b3b</a:t>
            </a:r>
            <a:endParaRPr lang="en-US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CDB46-3B6B-D2CD-66E2-A5BC4496DB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3222" y="404850"/>
            <a:ext cx="4838218" cy="533396"/>
          </a:xfrm>
        </p:spPr>
        <p:txBody>
          <a:bodyPr/>
          <a:lstStyle/>
          <a:p>
            <a:pPr lvl="0"/>
            <a:r>
              <a:rPr lang="en-US">
                <a:solidFill>
                  <a:srgbClr val="4D4D4D"/>
                </a:solidFill>
                <a:latin typeface="Calibri"/>
              </a:rPr>
              <a:t>Support Analysis</a:t>
            </a:r>
          </a:p>
        </p:txBody>
      </p:sp>
      <p:pic>
        <p:nvPicPr>
          <p:cNvPr id="3" name="Picture 10" descr="A red letter n on a black background&#10;&#10;Description automatically generated">
            <a:extLst>
              <a:ext uri="{FF2B5EF4-FFF2-40B4-BE49-F238E27FC236}">
                <a16:creationId xmlns:a16="http://schemas.microsoft.com/office/drawing/2014/main" id="{5B89BA72-9442-5A3B-6802-EE8A3D1D4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455" y="5561463"/>
            <a:ext cx="1955965" cy="1741054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70760D5-102A-B3F0-38C2-3853E5875D0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23222" y="1460726"/>
            <a:ext cx="9207898" cy="3788862"/>
          </a:xfrm>
        </p:spPr>
        <p:txBody>
          <a:bodyPr anchor="ctr">
            <a:spAutoFit/>
          </a:bodyPr>
          <a:lstStyle/>
          <a:p>
            <a:pPr marL="285750" lvl="0" indent="-285750" hangingPunct="0">
              <a:lnSpc>
                <a:spcPct val="15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>
                <a:solidFill>
                  <a:srgbClr val="000000"/>
                </a:solidFill>
                <a:latin typeface="Calibri"/>
              </a:rPr>
              <a:t>The </a:t>
            </a:r>
            <a:r>
              <a:rPr lang="en-US" sz="1800" b="1">
                <a:solidFill>
                  <a:srgbClr val="000000"/>
                </a:solidFill>
                <a:latin typeface="Calibri"/>
              </a:rPr>
              <a:t>Support Buckets analysis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 evaluates the effectiveness of assistance provided by </a:t>
            </a:r>
            <a:r>
              <a:rPr lang="en-US" sz="1800" b="1">
                <a:solidFill>
                  <a:srgbClr val="000000"/>
                </a:solidFill>
                <a:latin typeface="Calibri"/>
              </a:rPr>
              <a:t>Industry Mentors, Learning Coaches, and Faculty Advisors</a:t>
            </a:r>
            <a:endParaRPr lang="en-US" sz="1800">
              <a:solidFill>
                <a:srgbClr val="000000"/>
              </a:solidFill>
              <a:latin typeface="Calibri"/>
            </a:endParaRPr>
          </a:p>
          <a:p>
            <a:pPr marL="285750" lvl="0" indent="-285750" hangingPunct="0">
              <a:lnSpc>
                <a:spcPct val="15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 b="1">
                <a:solidFill>
                  <a:srgbClr val="000000"/>
                </a:solidFill>
                <a:latin typeface="Calibri"/>
              </a:rPr>
              <a:t>82% of students</a:t>
            </a:r>
            <a:r>
              <a:rPr lang="en-US" sz="1800">
                <a:solidFill>
                  <a:srgbClr val="000000"/>
                </a:solidFill>
                <a:latin typeface="Calibri"/>
              </a:rPr>
              <a:t> rated the support from Learning Coaches and Industry Mentors as helpful and effective</a:t>
            </a:r>
          </a:p>
          <a:p>
            <a:pPr marL="285750" lvl="0" indent="-285750" hangingPunct="0">
              <a:lnSpc>
                <a:spcPct val="150000"/>
              </a:lnSpc>
              <a:spcBef>
                <a:spcPts val="0"/>
              </a:spcBef>
              <a:buSzPct val="100000"/>
              <a:buFont typeface="Courier New" pitchFamily="49"/>
              <a:buChar char="o"/>
            </a:pPr>
            <a:r>
              <a:rPr lang="en-US" sz="1800">
                <a:solidFill>
                  <a:srgbClr val="000000"/>
                </a:solidFill>
                <a:latin typeface="Calibri"/>
              </a:rPr>
              <a:t>Among the support types:</a:t>
            </a:r>
          </a:p>
          <a:p>
            <a:pPr marL="605790" lvl="1" indent="-285750" hangingPunct="0">
              <a:lnSpc>
                <a:spcPct val="150000"/>
              </a:lnSpc>
              <a:spcBef>
                <a:spcPts val="0"/>
              </a:spcBef>
              <a:buSzPct val="100000"/>
              <a:buFont typeface="Wingdings" pitchFamily="2"/>
              <a:buChar char="Ø"/>
            </a:pPr>
            <a:r>
              <a:rPr lang="en-US" b="1">
                <a:solidFill>
                  <a:srgbClr val="000000"/>
                </a:solidFill>
                <a:latin typeface="Calibri"/>
              </a:rPr>
              <a:t>Learning Coaches</a:t>
            </a:r>
            <a:r>
              <a:rPr lang="en-US">
                <a:solidFill>
                  <a:srgbClr val="000000"/>
                </a:solidFill>
                <a:latin typeface="Calibri"/>
              </a:rPr>
              <a:t> received the highest rating at </a:t>
            </a:r>
            <a:r>
              <a:rPr lang="en-US" b="1">
                <a:solidFill>
                  <a:srgbClr val="000000"/>
                </a:solidFill>
                <a:latin typeface="Calibri"/>
              </a:rPr>
              <a:t>96%</a:t>
            </a:r>
            <a:endParaRPr lang="en-US">
              <a:solidFill>
                <a:srgbClr val="000000"/>
              </a:solidFill>
              <a:latin typeface="Calibri"/>
            </a:endParaRPr>
          </a:p>
          <a:p>
            <a:pPr marL="605790" lvl="1" indent="-285750" hangingPunct="0">
              <a:lnSpc>
                <a:spcPct val="150000"/>
              </a:lnSpc>
              <a:spcBef>
                <a:spcPts val="0"/>
              </a:spcBef>
              <a:buSzPct val="100000"/>
              <a:buFont typeface="Wingdings" pitchFamily="2"/>
              <a:buChar char="Ø"/>
            </a:pPr>
            <a:r>
              <a:rPr lang="en-US" b="1">
                <a:solidFill>
                  <a:srgbClr val="000000"/>
                </a:solidFill>
                <a:latin typeface="Calibri"/>
              </a:rPr>
              <a:t>Industry Mentors</a:t>
            </a:r>
            <a:r>
              <a:rPr lang="en-US">
                <a:solidFill>
                  <a:srgbClr val="000000"/>
                </a:solidFill>
                <a:latin typeface="Calibri"/>
              </a:rPr>
              <a:t> followed with an </a:t>
            </a:r>
            <a:r>
              <a:rPr lang="en-US" b="1">
                <a:solidFill>
                  <a:srgbClr val="000000"/>
                </a:solidFill>
                <a:latin typeface="Calibri"/>
              </a:rPr>
              <a:t>85%</a:t>
            </a:r>
            <a:r>
              <a:rPr lang="en-US">
                <a:solidFill>
                  <a:srgbClr val="000000"/>
                </a:solidFill>
                <a:latin typeface="Calibri"/>
              </a:rPr>
              <a:t> rating for their effectiveness</a:t>
            </a:r>
          </a:p>
          <a:p>
            <a:pPr marL="605790" lvl="1" indent="-285750" hangingPunct="0">
              <a:lnSpc>
                <a:spcPct val="150000"/>
              </a:lnSpc>
              <a:spcBef>
                <a:spcPts val="0"/>
              </a:spcBef>
              <a:buSzPct val="100000"/>
              <a:buFont typeface="Wingdings" pitchFamily="2"/>
              <a:buChar char="Ø"/>
            </a:pPr>
            <a:r>
              <a:rPr lang="en-US" b="1">
                <a:solidFill>
                  <a:srgbClr val="000000"/>
                </a:solidFill>
                <a:latin typeface="Calibri"/>
              </a:rPr>
              <a:t>Faculty Advisor </a:t>
            </a:r>
            <a:r>
              <a:rPr lang="en-US">
                <a:solidFill>
                  <a:srgbClr val="000000"/>
                </a:solidFill>
                <a:latin typeface="Calibri"/>
              </a:rPr>
              <a:t>48% rating for their support and helpfulness</a:t>
            </a:r>
          </a:p>
          <a:p>
            <a:pPr marL="0" lvl="0" indent="0" hangingPunct="0">
              <a:lnSpc>
                <a:spcPct val="150000"/>
              </a:lnSpc>
              <a:spcBef>
                <a:spcPts val="0"/>
              </a:spcBef>
              <a:buNone/>
            </a:pPr>
            <a:endParaRPr lang="en-US" sz="1800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5" name="Straight Connector 5">
            <a:extLst>
              <a:ext uri="{FF2B5EF4-FFF2-40B4-BE49-F238E27FC236}">
                <a16:creationId xmlns:a16="http://schemas.microsoft.com/office/drawing/2014/main" id="{18405AB8-866E-6769-D78C-80A7414E7EE0}"/>
              </a:ext>
            </a:extLst>
          </p:cNvPr>
          <p:cNvCxnSpPr/>
          <p:nvPr/>
        </p:nvCxnSpPr>
        <p:spPr>
          <a:xfrm>
            <a:off x="1023222" y="1067342"/>
            <a:ext cx="8747498" cy="0"/>
          </a:xfrm>
          <a:prstGeom prst="straightConnector1">
            <a:avLst/>
          </a:prstGeom>
          <a:noFill/>
          <a:ln w="3172" cap="flat">
            <a:solidFill>
              <a:srgbClr val="D3D3D3"/>
            </a:solidFill>
            <a:prstDash val="solid"/>
            <a:miter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 red letter n on a black background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6C9D4534-3815-9090-B2D3-37AFB29D7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6908" y="5594719"/>
            <a:ext cx="1746723" cy="1554809"/>
          </a:xfrm>
          <a:prstGeom prst="rect">
            <a:avLst/>
          </a:prstGeom>
          <a:noFill/>
          <a:ln cap="flat">
            <a:noFill/>
          </a:ln>
          <a:effectLst>
            <a:outerShdw dist="38096" dir="8100000" algn="tl">
              <a:srgbClr val="D9D9D9">
                <a:alpha val="95000"/>
              </a:srgbClr>
            </a:outerShdw>
          </a:effectLst>
        </p:spPr>
      </p:pic>
      <p:pic>
        <p:nvPicPr>
          <p:cNvPr id="3" name="Add-in 2">
            <a:extLst>
              <a:ext uri="{FF2B5EF4-FFF2-40B4-BE49-F238E27FC236}">
                <a16:creationId xmlns:a16="http://schemas.microsoft.com/office/drawing/2014/main" id="{4619E004-820D-EBE2-97D8-1918902952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1905" y="214051"/>
            <a:ext cx="9525003" cy="530532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CDC010-C80F-45F0-73BE-CEA57B7407CF}"/>
              </a:ext>
            </a:extLst>
          </p:cNvPr>
          <p:cNvSpPr txBox="1"/>
          <p:nvPr/>
        </p:nvSpPr>
        <p:spPr>
          <a:xfrm>
            <a:off x="1428109" y="5519373"/>
            <a:ext cx="9144950" cy="92333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>
                <a:solidFill>
                  <a:srgbClr val="000000"/>
                </a:solidFill>
                <a:latin typeface="Calibri"/>
                <a:ea typeface="Calibri"/>
                <a:cs typeface="Calibri"/>
                <a:hlinkClick r:id="rId6"/>
              </a:rPr>
              <a:t>https://app.powerbi.com/links/nUBR5j62-7?ctid=a8eec281-aaa3-4dae-ac9b-9a398b9215e7&amp;pbi_source=linkShare&amp;bookmarkGuid=f4079ac0-b7d4-4732-8d1c-8efbac23bfab</a:t>
            </a:r>
            <a:endParaRPr lang="en-US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ortheaster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0A3C6132BCEA4FA16CC6F79EF91685" ma:contentTypeVersion="18" ma:contentTypeDescription="Create a new document." ma:contentTypeScope="" ma:versionID="f09d3390f0c67751e089ce3273bf2e68">
  <xsd:schema xmlns:xsd="http://www.w3.org/2001/XMLSchema" xmlns:xs="http://www.w3.org/2001/XMLSchema" xmlns:p="http://schemas.microsoft.com/office/2006/metadata/properties" xmlns:ns2="5f5a2079-4a15-4905-b221-ca1895a9b48a" xmlns:ns3="af9e8cba-a20c-4ccd-9b5a-5d757399a0b4" xmlns:ns4="e9952153-5aa5-42e8-8300-ccc6398e6c31" targetNamespace="http://schemas.microsoft.com/office/2006/metadata/properties" ma:root="true" ma:fieldsID="109d630269473e5d63ca3fb8e9f1c478" ns2:_="" ns3:_="" ns4:_="">
    <xsd:import namespace="5f5a2079-4a15-4905-b221-ca1895a9b48a"/>
    <xsd:import namespace="af9e8cba-a20c-4ccd-9b5a-5d757399a0b4"/>
    <xsd:import namespace="e9952153-5aa5-42e8-8300-ccc6398e6c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5a2079-4a15-4905-b221-ca1895a9b4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99a8f194-becd-4f93-a34b-b9b3045b78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9e8cba-a20c-4ccd-9b5a-5d757399a0b4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952153-5aa5-42e8-8300-ccc6398e6c31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51e84478-b2bb-47e9-a216-2c58e215fa0d}" ma:internalName="TaxCatchAll" ma:showField="CatchAllData" ma:web="af9e8cba-a20c-4ccd-9b5a-5d757399a0b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9952153-5aa5-42e8-8300-ccc6398e6c31" xsi:nil="true"/>
    <lcf76f155ced4ddcb4097134ff3c332f xmlns="5f5a2079-4a15-4905-b221-ca1895a9b48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C8E8D36-3CB8-4FD3-801F-E84F005821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f5a2079-4a15-4905-b221-ca1895a9b48a"/>
    <ds:schemaRef ds:uri="af9e8cba-a20c-4ccd-9b5a-5d757399a0b4"/>
    <ds:schemaRef ds:uri="e9952153-5aa5-42e8-8300-ccc6398e6c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1A479D-3168-4C5B-AC45-A95C5DC228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82C1BA-ECA0-4800-8EEB-08EA57F328CA}">
  <ds:schemaRefs>
    <ds:schemaRef ds:uri="http://schemas.microsoft.com/office/2006/metadata/properties"/>
    <ds:schemaRef ds:uri="http://schemas.microsoft.com/office/infopath/2007/PartnerControls"/>
    <ds:schemaRef ds:uri="e9952153-5aa5-42e8-8300-ccc6398e6c31"/>
    <ds:schemaRef ds:uri="5f5a2079-4a15-4905-b221-ca1895a9b48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Experience%20Expo%20Analysis%20–%208%20Weeks%20Experiential%20Learning</Template>
  <TotalTime>587</TotalTime>
  <Words>795</Words>
  <Application>Microsoft Office PowerPoint</Application>
  <PresentationFormat>Custom</PresentationFormat>
  <Paragraphs>88</Paragraphs>
  <Slides>17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Northeastern</vt:lpstr>
      <vt:lpstr>Experience Expo Analysis  8 Weeks Experiential Learning Program</vt:lpstr>
      <vt:lpstr>Program Overview</vt:lpstr>
      <vt:lpstr>Program Components</vt:lpstr>
      <vt:lpstr>Workshop Analysis</vt:lpstr>
      <vt:lpstr>PowerPoint Presentation</vt:lpstr>
      <vt:lpstr>Skills Analysis</vt:lpstr>
      <vt:lpstr>PowerPoint Presentation</vt:lpstr>
      <vt:lpstr>Support Analysis</vt:lpstr>
      <vt:lpstr>PowerPoint Presentation</vt:lpstr>
      <vt:lpstr>Confidence Development  Analysis</vt:lpstr>
      <vt:lpstr>PowerPoint Presentation</vt:lpstr>
      <vt:lpstr>Learning Coach Feedback  Analysis</vt:lpstr>
      <vt:lpstr>Highlights</vt:lpstr>
      <vt:lpstr>PowerPoint Presentation</vt:lpstr>
      <vt:lpstr>PowerPoint Presentation</vt:lpstr>
      <vt:lpstr>Recommendation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Experience Expo Analysis  8 Weeks Experiential Learning Program</dc:title>
  <dc:creator>Unnati Gaglani</dc:creator>
  <cp:lastModifiedBy>Gaglani, Unnati</cp:lastModifiedBy>
  <cp:revision>39</cp:revision>
  <dcterms:created xsi:type="dcterms:W3CDTF">2024-11-19T21:21:03Z</dcterms:created>
  <dcterms:modified xsi:type="dcterms:W3CDTF">2025-01-23T22:49:26Z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0x010100B00A3C6132BCEA4FA16CC6F79EF91685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ediaServiceImageTags">
    <vt:lpwstr/>
  </property>
</Properties>
</file>